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
  </p:notesMasterIdLst>
  <p:sldIdLst>
    <p:sldId id="256" r:id="rId2"/>
  </p:sldIdLst>
  <p:sldSz cx="7559675" cy="10691813"/>
  <p:notesSz cx="6858000" cy="9144000"/>
  <p:embeddedFontLst>
    <p:embeddedFont>
      <p:font typeface="Open Sans" panose="020B0606030504020204" pitchFamily="34" charset="0"/>
      <p:regular r:id="rId4"/>
      <p:bold r:id="rId5"/>
      <p:italic r:id="rId6"/>
      <p:boldItalic r:id="rId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2" d="100"/>
          <a:sy n="42" d="100"/>
        </p:scale>
        <p:origin x="2400"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notesMaster" Target="notesMasters/notesMaster1.xml"/><Relationship Id="rId7" Type="http://schemas.openxmlformats.org/officeDocument/2006/relationships/font" Target="fonts/font4.fntdata"/><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tableStyles" Target="tableStyles.xml"/><Relationship Id="rId5" Type="http://schemas.openxmlformats.org/officeDocument/2006/relationships/font" Target="fonts/font2.fntdata"/><Relationship Id="rId10"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bie Stabbins" userId="562bc213-0ed0-4b1a-90d2-8aa18d48b0f8" providerId="ADAL" clId="{366CEDDE-CBB1-403D-B472-A430843EC524}"/>
    <pc:docChg chg="modSld">
      <pc:chgData name="Debbie Stabbins" userId="562bc213-0ed0-4b1a-90d2-8aa18d48b0f8" providerId="ADAL" clId="{366CEDDE-CBB1-403D-B472-A430843EC524}" dt="2025-10-24T14:52:51.281" v="84" actId="5793"/>
      <pc:docMkLst>
        <pc:docMk/>
      </pc:docMkLst>
      <pc:sldChg chg="modSp mod">
        <pc:chgData name="Debbie Stabbins" userId="562bc213-0ed0-4b1a-90d2-8aa18d48b0f8" providerId="ADAL" clId="{366CEDDE-CBB1-403D-B472-A430843EC524}" dt="2025-10-24T14:52:51.281" v="84" actId="5793"/>
        <pc:sldMkLst>
          <pc:docMk/>
          <pc:sldMk cId="0" sldId="256"/>
        </pc:sldMkLst>
        <pc:spChg chg="mod">
          <ac:chgData name="Debbie Stabbins" userId="562bc213-0ed0-4b1a-90d2-8aa18d48b0f8" providerId="ADAL" clId="{366CEDDE-CBB1-403D-B472-A430843EC524}" dt="2025-10-24T14:52:51.281" v="84" actId="5793"/>
          <ac:spMkLst>
            <pc:docMk/>
            <pc:sldMk cId="0" sldId="256"/>
            <ac:spMk id="5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2217049" y="685800"/>
            <a:ext cx="24246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Shape 51"/>
          <p:cNvSpPr>
            <a:spLocks noGrp="1" noRot="1" noChangeAspect="1"/>
          </p:cNvSpPr>
          <p:nvPr>
            <p:ph type="sldImg" idx="2"/>
          </p:nvPr>
        </p:nvSpPr>
        <p:spPr>
          <a:xfrm>
            <a:off x="2217738" y="685800"/>
            <a:ext cx="2424112"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 name="Shape 52"/>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9"/>
        <p:cNvGrpSpPr/>
        <p:nvPr/>
      </p:nvGrpSpPr>
      <p:grpSpPr>
        <a:xfrm>
          <a:off x="0" y="0"/>
          <a:ext cx="0" cy="0"/>
          <a:chOff x="0" y="0"/>
          <a:chExt cx="0" cy="0"/>
        </a:xfrm>
      </p:grpSpPr>
      <p:sp>
        <p:nvSpPr>
          <p:cNvPr id="10" name="Shape 10"/>
          <p:cNvSpPr txBox="1">
            <a:spLocks noGrp="1"/>
          </p:cNvSpPr>
          <p:nvPr>
            <p:ph type="ctrTitle"/>
          </p:nvPr>
        </p:nvSpPr>
        <p:spPr>
          <a:xfrm>
            <a:off x="257711" y="1547777"/>
            <a:ext cx="7044600" cy="4266900"/>
          </a:xfrm>
          <a:prstGeom prst="rect">
            <a:avLst/>
          </a:prstGeom>
        </p:spPr>
        <p:txBody>
          <a:bodyPr lIns="91425" tIns="91425" rIns="91425" bIns="91425" anchor="b" anchorCtr="0"/>
          <a:lstStyle>
            <a:lvl1pPr lvl="0" algn="ctr">
              <a:spcBef>
                <a:spcPts val="0"/>
              </a:spcBef>
              <a:buSzPct val="100000"/>
              <a:defRPr sz="5200"/>
            </a:lvl1pPr>
            <a:lvl2pPr lvl="1" algn="ctr">
              <a:spcBef>
                <a:spcPts val="0"/>
              </a:spcBef>
              <a:buSzPct val="100000"/>
              <a:defRPr sz="5200"/>
            </a:lvl2pPr>
            <a:lvl3pPr lvl="2" algn="ctr">
              <a:spcBef>
                <a:spcPts val="0"/>
              </a:spcBef>
              <a:buSzPct val="100000"/>
              <a:defRPr sz="5200"/>
            </a:lvl3pPr>
            <a:lvl4pPr lvl="3" algn="ctr">
              <a:spcBef>
                <a:spcPts val="0"/>
              </a:spcBef>
              <a:buSzPct val="100000"/>
              <a:defRPr sz="5200"/>
            </a:lvl4pPr>
            <a:lvl5pPr lvl="4" algn="ctr">
              <a:spcBef>
                <a:spcPts val="0"/>
              </a:spcBef>
              <a:buSzPct val="100000"/>
              <a:defRPr sz="5200"/>
            </a:lvl5pPr>
            <a:lvl6pPr lvl="5" algn="ctr">
              <a:spcBef>
                <a:spcPts val="0"/>
              </a:spcBef>
              <a:buSzPct val="100000"/>
              <a:defRPr sz="5200"/>
            </a:lvl6pPr>
            <a:lvl7pPr lvl="6" algn="ctr">
              <a:spcBef>
                <a:spcPts val="0"/>
              </a:spcBef>
              <a:buSzPct val="100000"/>
              <a:defRPr sz="5200"/>
            </a:lvl7pPr>
            <a:lvl8pPr lvl="7" algn="ctr">
              <a:spcBef>
                <a:spcPts val="0"/>
              </a:spcBef>
              <a:buSzPct val="100000"/>
              <a:defRPr sz="5200"/>
            </a:lvl8pPr>
            <a:lvl9pPr lvl="8" algn="ctr">
              <a:spcBef>
                <a:spcPts val="0"/>
              </a:spcBef>
              <a:buSzPct val="100000"/>
              <a:defRPr sz="5200"/>
            </a:lvl9pPr>
          </a:lstStyle>
          <a:p>
            <a:endParaRPr/>
          </a:p>
        </p:txBody>
      </p:sp>
      <p:sp>
        <p:nvSpPr>
          <p:cNvPr id="11" name="Shape 11"/>
          <p:cNvSpPr txBox="1">
            <a:spLocks noGrp="1"/>
          </p:cNvSpPr>
          <p:nvPr>
            <p:ph type="subTitle" idx="1"/>
          </p:nvPr>
        </p:nvSpPr>
        <p:spPr>
          <a:xfrm>
            <a:off x="257704" y="5891409"/>
            <a:ext cx="7044600" cy="1647600"/>
          </a:xfrm>
          <a:prstGeom prst="rect">
            <a:avLst/>
          </a:prstGeom>
        </p:spPr>
        <p:txBody>
          <a:bodyPr lIns="91425" tIns="91425" rIns="91425" bIns="91425" anchor="t" anchorCtr="0"/>
          <a:lstStyle>
            <a:lvl1pPr lvl="0" algn="ctr">
              <a:lnSpc>
                <a:spcPct val="100000"/>
              </a:lnSpc>
              <a:spcBef>
                <a:spcPts val="0"/>
              </a:spcBef>
              <a:spcAft>
                <a:spcPts val="0"/>
              </a:spcAft>
              <a:buSzPct val="100000"/>
              <a:buNone/>
              <a:defRPr sz="2800"/>
            </a:lvl1pPr>
            <a:lvl2pPr lvl="1" algn="ctr">
              <a:lnSpc>
                <a:spcPct val="100000"/>
              </a:lnSpc>
              <a:spcBef>
                <a:spcPts val="0"/>
              </a:spcBef>
              <a:spcAft>
                <a:spcPts val="0"/>
              </a:spcAft>
              <a:buSzPct val="100000"/>
              <a:buNone/>
              <a:defRPr sz="2800"/>
            </a:lvl2pPr>
            <a:lvl3pPr lvl="2" algn="ctr">
              <a:lnSpc>
                <a:spcPct val="100000"/>
              </a:lnSpc>
              <a:spcBef>
                <a:spcPts val="0"/>
              </a:spcBef>
              <a:spcAft>
                <a:spcPts val="0"/>
              </a:spcAft>
              <a:buSzPct val="100000"/>
              <a:buNone/>
              <a:defRPr sz="2800"/>
            </a:lvl3pPr>
            <a:lvl4pPr lvl="3" algn="ctr">
              <a:lnSpc>
                <a:spcPct val="100000"/>
              </a:lnSpc>
              <a:spcBef>
                <a:spcPts val="0"/>
              </a:spcBef>
              <a:spcAft>
                <a:spcPts val="0"/>
              </a:spcAft>
              <a:buSzPct val="100000"/>
              <a:buNone/>
              <a:defRPr sz="2800"/>
            </a:lvl4pPr>
            <a:lvl5pPr lvl="4" algn="ctr">
              <a:lnSpc>
                <a:spcPct val="100000"/>
              </a:lnSpc>
              <a:spcBef>
                <a:spcPts val="0"/>
              </a:spcBef>
              <a:spcAft>
                <a:spcPts val="0"/>
              </a:spcAft>
              <a:buSzPct val="100000"/>
              <a:buNone/>
              <a:defRPr sz="2800"/>
            </a:lvl5pPr>
            <a:lvl6pPr lvl="5" algn="ctr">
              <a:lnSpc>
                <a:spcPct val="100000"/>
              </a:lnSpc>
              <a:spcBef>
                <a:spcPts val="0"/>
              </a:spcBef>
              <a:spcAft>
                <a:spcPts val="0"/>
              </a:spcAft>
              <a:buSzPct val="100000"/>
              <a:buNone/>
              <a:defRPr sz="2800"/>
            </a:lvl6pPr>
            <a:lvl7pPr lvl="6" algn="ctr">
              <a:lnSpc>
                <a:spcPct val="100000"/>
              </a:lnSpc>
              <a:spcBef>
                <a:spcPts val="0"/>
              </a:spcBef>
              <a:spcAft>
                <a:spcPts val="0"/>
              </a:spcAft>
              <a:buSzPct val="100000"/>
              <a:buNone/>
              <a:defRPr sz="2800"/>
            </a:lvl7pPr>
            <a:lvl8pPr lvl="7" algn="ctr">
              <a:lnSpc>
                <a:spcPct val="100000"/>
              </a:lnSpc>
              <a:spcBef>
                <a:spcPts val="0"/>
              </a:spcBef>
              <a:spcAft>
                <a:spcPts val="0"/>
              </a:spcAft>
              <a:buSzPct val="100000"/>
              <a:buNone/>
              <a:defRPr sz="2800"/>
            </a:lvl8pPr>
            <a:lvl9pPr lvl="8" algn="ctr">
              <a:lnSpc>
                <a:spcPct val="100000"/>
              </a:lnSpc>
              <a:spcBef>
                <a:spcPts val="0"/>
              </a:spcBef>
              <a:spcAft>
                <a:spcPts val="0"/>
              </a:spcAft>
              <a:buSzPct val="100000"/>
              <a:buNone/>
              <a:defRPr sz="2800"/>
            </a:lvl9pPr>
          </a:lstStyle>
          <a:p>
            <a:endParaRPr/>
          </a:p>
        </p:txBody>
      </p:sp>
      <p:sp>
        <p:nvSpPr>
          <p:cNvPr id="12" name="Shape 12"/>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257704" y="4471058"/>
            <a:ext cx="7044600" cy="1749900"/>
          </a:xfrm>
          <a:prstGeom prst="rect">
            <a:avLst/>
          </a:prstGeom>
        </p:spPr>
        <p:txBody>
          <a:bodyPr lIns="91425" tIns="91425" rIns="91425" bIns="91425" anchor="ctr" anchorCtr="0"/>
          <a:lstStyle>
            <a:lvl1pPr lvl="0" algn="ctr">
              <a:spcBef>
                <a:spcPts val="0"/>
              </a:spcBef>
              <a:buSzPct val="100000"/>
              <a:defRPr sz="3600"/>
            </a:lvl1pPr>
            <a:lvl2pPr lvl="1" algn="ctr">
              <a:spcBef>
                <a:spcPts val="0"/>
              </a:spcBef>
              <a:buSzPct val="100000"/>
              <a:defRPr sz="3600"/>
            </a:lvl2pPr>
            <a:lvl3pPr lvl="2" algn="ctr">
              <a:spcBef>
                <a:spcPts val="0"/>
              </a:spcBef>
              <a:buSzPct val="100000"/>
              <a:defRPr sz="3600"/>
            </a:lvl3pPr>
            <a:lvl4pPr lvl="3" algn="ctr">
              <a:spcBef>
                <a:spcPts val="0"/>
              </a:spcBef>
              <a:buSzPct val="100000"/>
              <a:defRPr sz="3600"/>
            </a:lvl4pPr>
            <a:lvl5pPr lvl="4" algn="ctr">
              <a:spcBef>
                <a:spcPts val="0"/>
              </a:spcBef>
              <a:buSzPct val="100000"/>
              <a:defRPr sz="3600"/>
            </a:lvl5pPr>
            <a:lvl6pPr lvl="5" algn="ctr">
              <a:spcBef>
                <a:spcPts val="0"/>
              </a:spcBef>
              <a:buSzPct val="100000"/>
              <a:defRPr sz="3600"/>
            </a:lvl6pPr>
            <a:lvl7pPr lvl="6" algn="ctr">
              <a:spcBef>
                <a:spcPts val="0"/>
              </a:spcBef>
              <a:buSzPct val="100000"/>
              <a:defRPr sz="3600"/>
            </a:lvl7pPr>
            <a:lvl8pPr lvl="7" algn="ctr">
              <a:spcBef>
                <a:spcPts val="0"/>
              </a:spcBef>
              <a:buSzPct val="100000"/>
              <a:defRPr sz="3600"/>
            </a:lvl8pPr>
            <a:lvl9pPr lvl="8" algn="ctr">
              <a:spcBef>
                <a:spcPts val="0"/>
              </a:spcBef>
              <a:buSzPct val="100000"/>
              <a:defRPr sz="3600"/>
            </a:lvl9pPr>
          </a:lstStyle>
          <a:p>
            <a:endParaRPr/>
          </a:p>
        </p:txBody>
      </p:sp>
      <p:sp>
        <p:nvSpPr>
          <p:cNvPr id="15" name="Shape 15"/>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6"/>
        <p:cNvGrpSpPr/>
        <p:nvPr/>
      </p:nvGrpSpPr>
      <p:grpSpPr>
        <a:xfrm>
          <a:off x="0" y="0"/>
          <a:ext cx="0" cy="0"/>
          <a:chOff x="0" y="0"/>
          <a:chExt cx="0" cy="0"/>
        </a:xfrm>
      </p:grpSpPr>
      <p:sp>
        <p:nvSpPr>
          <p:cNvPr id="17" name="Shape 17"/>
          <p:cNvSpPr txBox="1">
            <a:spLocks noGrp="1"/>
          </p:cNvSpPr>
          <p:nvPr>
            <p:ph type="title"/>
          </p:nvPr>
        </p:nvSpPr>
        <p:spPr>
          <a:xfrm>
            <a:off x="257704" y="925091"/>
            <a:ext cx="7044600" cy="1190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8" name="Shape 18"/>
          <p:cNvSpPr txBox="1">
            <a:spLocks noGrp="1"/>
          </p:cNvSpPr>
          <p:nvPr>
            <p:ph type="body" idx="1"/>
          </p:nvPr>
        </p:nvSpPr>
        <p:spPr>
          <a:xfrm>
            <a:off x="257704" y="2395696"/>
            <a:ext cx="7044600" cy="71019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9" name="Shape 19"/>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20"/>
        <p:cNvGrpSpPr/>
        <p:nvPr/>
      </p:nvGrpSpPr>
      <p:grpSpPr>
        <a:xfrm>
          <a:off x="0" y="0"/>
          <a:ext cx="0" cy="0"/>
          <a:chOff x="0" y="0"/>
          <a:chExt cx="0" cy="0"/>
        </a:xfrm>
      </p:grpSpPr>
      <p:sp>
        <p:nvSpPr>
          <p:cNvPr id="21" name="Shape 21"/>
          <p:cNvSpPr txBox="1">
            <a:spLocks noGrp="1"/>
          </p:cNvSpPr>
          <p:nvPr>
            <p:ph type="title"/>
          </p:nvPr>
        </p:nvSpPr>
        <p:spPr>
          <a:xfrm>
            <a:off x="257704" y="925091"/>
            <a:ext cx="7044600" cy="1190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2" name="Shape 22"/>
          <p:cNvSpPr txBox="1">
            <a:spLocks noGrp="1"/>
          </p:cNvSpPr>
          <p:nvPr>
            <p:ph type="body" idx="1"/>
          </p:nvPr>
        </p:nvSpPr>
        <p:spPr>
          <a:xfrm>
            <a:off x="257704" y="2395696"/>
            <a:ext cx="3306900" cy="7101900"/>
          </a:xfrm>
          <a:prstGeom prst="rect">
            <a:avLst/>
          </a:prstGeom>
        </p:spPr>
        <p:txBody>
          <a:bodyPr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3" name="Shape 23"/>
          <p:cNvSpPr txBox="1">
            <a:spLocks noGrp="1"/>
          </p:cNvSpPr>
          <p:nvPr>
            <p:ph type="body" idx="2"/>
          </p:nvPr>
        </p:nvSpPr>
        <p:spPr>
          <a:xfrm>
            <a:off x="3995291" y="2395696"/>
            <a:ext cx="3306900" cy="7101900"/>
          </a:xfrm>
          <a:prstGeom prst="rect">
            <a:avLst/>
          </a:prstGeom>
        </p:spPr>
        <p:txBody>
          <a:bodyPr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4" name="Shape 24"/>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257704" y="925091"/>
            <a:ext cx="7044600" cy="1190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7" name="Shape 27"/>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One column text">
    <p:spTree>
      <p:nvGrpSpPr>
        <p:cNvPr id="1" name="Shape 28"/>
        <p:cNvGrpSpPr/>
        <p:nvPr/>
      </p:nvGrpSpPr>
      <p:grpSpPr>
        <a:xfrm>
          <a:off x="0" y="0"/>
          <a:ext cx="0" cy="0"/>
          <a:chOff x="0" y="0"/>
          <a:chExt cx="0" cy="0"/>
        </a:xfrm>
      </p:grpSpPr>
      <p:sp>
        <p:nvSpPr>
          <p:cNvPr id="29" name="Shape 29"/>
          <p:cNvSpPr txBox="1">
            <a:spLocks noGrp="1"/>
          </p:cNvSpPr>
          <p:nvPr>
            <p:ph type="title"/>
          </p:nvPr>
        </p:nvSpPr>
        <p:spPr>
          <a:xfrm>
            <a:off x="257704" y="1154948"/>
            <a:ext cx="2321700" cy="1570799"/>
          </a:xfrm>
          <a:prstGeom prst="rect">
            <a:avLst/>
          </a:prstGeom>
        </p:spPr>
        <p:txBody>
          <a:bodyPr lIns="91425" tIns="91425" rIns="91425" bIns="91425" anchor="b" anchorCtr="0"/>
          <a:lstStyle>
            <a:lvl1pPr lvl="0">
              <a:spcBef>
                <a:spcPts val="0"/>
              </a:spcBef>
              <a:buSzPct val="100000"/>
              <a:defRPr sz="2400"/>
            </a:lvl1pPr>
            <a:lvl2pPr lvl="1">
              <a:spcBef>
                <a:spcPts val="0"/>
              </a:spcBef>
              <a:buSzPct val="100000"/>
              <a:defRPr sz="2400"/>
            </a:lvl2pPr>
            <a:lvl3pPr lvl="2">
              <a:spcBef>
                <a:spcPts val="0"/>
              </a:spcBef>
              <a:buSzPct val="100000"/>
              <a:defRPr sz="2400"/>
            </a:lvl3pPr>
            <a:lvl4pPr lvl="3">
              <a:spcBef>
                <a:spcPts val="0"/>
              </a:spcBef>
              <a:buSzPct val="100000"/>
              <a:defRPr sz="2400"/>
            </a:lvl4pPr>
            <a:lvl5pPr lvl="4">
              <a:spcBef>
                <a:spcPts val="0"/>
              </a:spcBef>
              <a:buSzPct val="100000"/>
              <a:defRPr sz="2400"/>
            </a:lvl5pPr>
            <a:lvl6pPr lvl="5">
              <a:spcBef>
                <a:spcPts val="0"/>
              </a:spcBef>
              <a:buSzPct val="100000"/>
              <a:defRPr sz="2400"/>
            </a:lvl6pPr>
            <a:lvl7pPr lvl="6">
              <a:spcBef>
                <a:spcPts val="0"/>
              </a:spcBef>
              <a:buSzPct val="100000"/>
              <a:defRPr sz="2400"/>
            </a:lvl7pPr>
            <a:lvl8pPr lvl="7">
              <a:spcBef>
                <a:spcPts val="0"/>
              </a:spcBef>
              <a:buSzPct val="100000"/>
              <a:defRPr sz="2400"/>
            </a:lvl8pPr>
            <a:lvl9pPr lvl="8">
              <a:spcBef>
                <a:spcPts val="0"/>
              </a:spcBef>
              <a:buSzPct val="100000"/>
              <a:defRPr sz="2400"/>
            </a:lvl9pPr>
          </a:lstStyle>
          <a:p>
            <a:endParaRPr/>
          </a:p>
        </p:txBody>
      </p:sp>
      <p:sp>
        <p:nvSpPr>
          <p:cNvPr id="30" name="Shape 30"/>
          <p:cNvSpPr txBox="1">
            <a:spLocks noGrp="1"/>
          </p:cNvSpPr>
          <p:nvPr>
            <p:ph type="body" idx="1"/>
          </p:nvPr>
        </p:nvSpPr>
        <p:spPr>
          <a:xfrm>
            <a:off x="257704" y="2888617"/>
            <a:ext cx="2321700" cy="6609000"/>
          </a:xfrm>
          <a:prstGeom prst="rect">
            <a:avLst/>
          </a:prstGeom>
        </p:spPr>
        <p:txBody>
          <a:bodyPr lIns="91425" tIns="91425" rIns="91425" bIns="91425" anchor="t" anchorCtr="0"/>
          <a:lstStyle>
            <a:lvl1pPr lvl="0">
              <a:spcBef>
                <a:spcPts val="0"/>
              </a:spcBef>
              <a:buSzPct val="100000"/>
              <a:defRPr sz="12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31" name="Shape 31"/>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Main point">
    <p:spTree>
      <p:nvGrpSpPr>
        <p:cNvPr id="1" name="Shape 32"/>
        <p:cNvGrpSpPr/>
        <p:nvPr/>
      </p:nvGrpSpPr>
      <p:grpSpPr>
        <a:xfrm>
          <a:off x="0" y="0"/>
          <a:ext cx="0" cy="0"/>
          <a:chOff x="0" y="0"/>
          <a:chExt cx="0" cy="0"/>
        </a:xfrm>
      </p:grpSpPr>
      <p:sp>
        <p:nvSpPr>
          <p:cNvPr id="33" name="Shape 33"/>
          <p:cNvSpPr txBox="1">
            <a:spLocks noGrp="1"/>
          </p:cNvSpPr>
          <p:nvPr>
            <p:ph type="title"/>
          </p:nvPr>
        </p:nvSpPr>
        <p:spPr>
          <a:xfrm>
            <a:off x="405324" y="935744"/>
            <a:ext cx="5264700" cy="8503800"/>
          </a:xfrm>
          <a:prstGeom prst="rect">
            <a:avLst/>
          </a:prstGeom>
        </p:spPr>
        <p:txBody>
          <a:bodyPr lIns="91425" tIns="91425" rIns="91425" bIns="91425" anchor="ctr" anchorCtr="0"/>
          <a:lstStyle>
            <a:lvl1pPr lvl="0">
              <a:spcBef>
                <a:spcPts val="0"/>
              </a:spcBef>
              <a:buSzPct val="100000"/>
              <a:defRPr sz="4800"/>
            </a:lvl1pPr>
            <a:lvl2pPr lvl="1">
              <a:spcBef>
                <a:spcPts val="0"/>
              </a:spcBef>
              <a:buSzPct val="100000"/>
              <a:defRPr sz="4800"/>
            </a:lvl2pPr>
            <a:lvl3pPr lvl="2">
              <a:spcBef>
                <a:spcPts val="0"/>
              </a:spcBef>
              <a:buSzPct val="100000"/>
              <a:defRPr sz="4800"/>
            </a:lvl3pPr>
            <a:lvl4pPr lvl="3">
              <a:spcBef>
                <a:spcPts val="0"/>
              </a:spcBef>
              <a:buSzPct val="100000"/>
              <a:defRPr sz="4800"/>
            </a:lvl4pPr>
            <a:lvl5pPr lvl="4">
              <a:spcBef>
                <a:spcPts val="0"/>
              </a:spcBef>
              <a:buSzPct val="100000"/>
              <a:defRPr sz="4800"/>
            </a:lvl5pPr>
            <a:lvl6pPr lvl="5">
              <a:spcBef>
                <a:spcPts val="0"/>
              </a:spcBef>
              <a:buSzPct val="100000"/>
              <a:defRPr sz="4800"/>
            </a:lvl6pPr>
            <a:lvl7pPr lvl="6">
              <a:spcBef>
                <a:spcPts val="0"/>
              </a:spcBef>
              <a:buSzPct val="100000"/>
              <a:defRPr sz="4800"/>
            </a:lvl7pPr>
            <a:lvl8pPr lvl="7">
              <a:spcBef>
                <a:spcPts val="0"/>
              </a:spcBef>
              <a:buSzPct val="100000"/>
              <a:defRPr sz="4800"/>
            </a:lvl8pPr>
            <a:lvl9pPr lvl="8">
              <a:spcBef>
                <a:spcPts val="0"/>
              </a:spcBef>
              <a:buSzPct val="100000"/>
              <a:defRPr sz="4800"/>
            </a:lvl9pPr>
          </a:lstStyle>
          <a:p>
            <a:endParaRPr/>
          </a:p>
        </p:txBody>
      </p:sp>
      <p:sp>
        <p:nvSpPr>
          <p:cNvPr id="34" name="Shape 34"/>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Section title and description">
    <p:spTree>
      <p:nvGrpSpPr>
        <p:cNvPr id="1" name="Shape 35"/>
        <p:cNvGrpSpPr/>
        <p:nvPr/>
      </p:nvGrpSpPr>
      <p:grpSpPr>
        <a:xfrm>
          <a:off x="0" y="0"/>
          <a:ext cx="0" cy="0"/>
          <a:chOff x="0" y="0"/>
          <a:chExt cx="0" cy="0"/>
        </a:xfrm>
      </p:grpSpPr>
      <p:sp>
        <p:nvSpPr>
          <p:cNvPr id="36" name="Shape 36"/>
          <p:cNvSpPr/>
          <p:nvPr/>
        </p:nvSpPr>
        <p:spPr>
          <a:xfrm>
            <a:off x="3780000" y="-259"/>
            <a:ext cx="3780000" cy="10692000"/>
          </a:xfrm>
          <a:prstGeom prst="rect">
            <a:avLst/>
          </a:prstGeom>
          <a:solidFill>
            <a:schemeClr val="lt2"/>
          </a:solidFill>
          <a:ln>
            <a:noFill/>
          </a:ln>
        </p:spPr>
        <p:txBody>
          <a:bodyPr lIns="91425" tIns="91425" rIns="91425" bIns="91425" anchor="ctr" anchorCtr="0">
            <a:noAutofit/>
          </a:bodyPr>
          <a:lstStyle/>
          <a:p>
            <a:pPr lvl="0">
              <a:spcBef>
                <a:spcPts val="0"/>
              </a:spcBef>
              <a:buNone/>
            </a:pPr>
            <a:endParaRPr/>
          </a:p>
        </p:txBody>
      </p:sp>
      <p:sp>
        <p:nvSpPr>
          <p:cNvPr id="37" name="Shape 37"/>
          <p:cNvSpPr txBox="1">
            <a:spLocks noGrp="1"/>
          </p:cNvSpPr>
          <p:nvPr>
            <p:ph type="title"/>
          </p:nvPr>
        </p:nvSpPr>
        <p:spPr>
          <a:xfrm>
            <a:off x="219507" y="2563450"/>
            <a:ext cx="3344400" cy="3081299"/>
          </a:xfrm>
          <a:prstGeom prst="rect">
            <a:avLst/>
          </a:prstGeom>
        </p:spPr>
        <p:txBody>
          <a:bodyPr lIns="91425" tIns="91425" rIns="91425" bIns="91425" anchor="b" anchorCtr="0"/>
          <a:lstStyle>
            <a:lvl1pPr lvl="0" algn="ctr">
              <a:spcBef>
                <a:spcPts val="0"/>
              </a:spcBef>
              <a:buSzPct val="100000"/>
              <a:defRPr sz="4200"/>
            </a:lvl1pPr>
            <a:lvl2pPr lvl="1" algn="ctr">
              <a:spcBef>
                <a:spcPts val="0"/>
              </a:spcBef>
              <a:buSzPct val="100000"/>
              <a:defRPr sz="4200"/>
            </a:lvl2pPr>
            <a:lvl3pPr lvl="2" algn="ctr">
              <a:spcBef>
                <a:spcPts val="0"/>
              </a:spcBef>
              <a:buSzPct val="100000"/>
              <a:defRPr sz="4200"/>
            </a:lvl3pPr>
            <a:lvl4pPr lvl="3" algn="ctr">
              <a:spcBef>
                <a:spcPts val="0"/>
              </a:spcBef>
              <a:buSzPct val="100000"/>
              <a:defRPr sz="4200"/>
            </a:lvl4pPr>
            <a:lvl5pPr lvl="4" algn="ctr">
              <a:spcBef>
                <a:spcPts val="0"/>
              </a:spcBef>
              <a:buSzPct val="100000"/>
              <a:defRPr sz="4200"/>
            </a:lvl5pPr>
            <a:lvl6pPr lvl="5" algn="ctr">
              <a:spcBef>
                <a:spcPts val="0"/>
              </a:spcBef>
              <a:buSzPct val="100000"/>
              <a:defRPr sz="4200"/>
            </a:lvl6pPr>
            <a:lvl7pPr lvl="6" algn="ctr">
              <a:spcBef>
                <a:spcPts val="0"/>
              </a:spcBef>
              <a:buSzPct val="100000"/>
              <a:defRPr sz="4200"/>
            </a:lvl7pPr>
            <a:lvl8pPr lvl="7" algn="ctr">
              <a:spcBef>
                <a:spcPts val="0"/>
              </a:spcBef>
              <a:buSzPct val="100000"/>
              <a:defRPr sz="4200"/>
            </a:lvl8pPr>
            <a:lvl9pPr lvl="8" algn="ctr">
              <a:spcBef>
                <a:spcPts val="0"/>
              </a:spcBef>
              <a:buSzPct val="100000"/>
              <a:defRPr sz="4200"/>
            </a:lvl9pPr>
          </a:lstStyle>
          <a:p>
            <a:endParaRPr/>
          </a:p>
        </p:txBody>
      </p:sp>
      <p:sp>
        <p:nvSpPr>
          <p:cNvPr id="38" name="Shape 38"/>
          <p:cNvSpPr txBox="1">
            <a:spLocks noGrp="1"/>
          </p:cNvSpPr>
          <p:nvPr>
            <p:ph type="subTitle" idx="1"/>
          </p:nvPr>
        </p:nvSpPr>
        <p:spPr>
          <a:xfrm>
            <a:off x="219507" y="5826864"/>
            <a:ext cx="3344400" cy="2567400"/>
          </a:xfrm>
          <a:prstGeom prst="rect">
            <a:avLst/>
          </a:prstGeom>
        </p:spPr>
        <p:txBody>
          <a:bodyPr lIns="91425" tIns="91425" rIns="91425" bIns="91425" anchor="t" anchorCtr="0"/>
          <a:lstStyle>
            <a:lvl1pPr lvl="0" algn="ctr">
              <a:lnSpc>
                <a:spcPct val="100000"/>
              </a:lnSpc>
              <a:spcBef>
                <a:spcPts val="0"/>
              </a:spcBef>
              <a:spcAft>
                <a:spcPts val="0"/>
              </a:spcAft>
              <a:buSzPct val="100000"/>
              <a:buNone/>
              <a:defRPr sz="2100"/>
            </a:lvl1pPr>
            <a:lvl2pPr lvl="1" algn="ctr">
              <a:lnSpc>
                <a:spcPct val="100000"/>
              </a:lnSpc>
              <a:spcBef>
                <a:spcPts val="0"/>
              </a:spcBef>
              <a:spcAft>
                <a:spcPts val="0"/>
              </a:spcAft>
              <a:buSzPct val="100000"/>
              <a:buNone/>
              <a:defRPr sz="2100"/>
            </a:lvl2pPr>
            <a:lvl3pPr lvl="2" algn="ctr">
              <a:lnSpc>
                <a:spcPct val="100000"/>
              </a:lnSpc>
              <a:spcBef>
                <a:spcPts val="0"/>
              </a:spcBef>
              <a:spcAft>
                <a:spcPts val="0"/>
              </a:spcAft>
              <a:buSzPct val="100000"/>
              <a:buNone/>
              <a:defRPr sz="2100"/>
            </a:lvl3pPr>
            <a:lvl4pPr lvl="3" algn="ctr">
              <a:lnSpc>
                <a:spcPct val="100000"/>
              </a:lnSpc>
              <a:spcBef>
                <a:spcPts val="0"/>
              </a:spcBef>
              <a:spcAft>
                <a:spcPts val="0"/>
              </a:spcAft>
              <a:buSzPct val="100000"/>
              <a:buNone/>
              <a:defRPr sz="2100"/>
            </a:lvl4pPr>
            <a:lvl5pPr lvl="4" algn="ctr">
              <a:lnSpc>
                <a:spcPct val="100000"/>
              </a:lnSpc>
              <a:spcBef>
                <a:spcPts val="0"/>
              </a:spcBef>
              <a:spcAft>
                <a:spcPts val="0"/>
              </a:spcAft>
              <a:buSzPct val="100000"/>
              <a:buNone/>
              <a:defRPr sz="2100"/>
            </a:lvl5pPr>
            <a:lvl6pPr lvl="5" algn="ctr">
              <a:lnSpc>
                <a:spcPct val="100000"/>
              </a:lnSpc>
              <a:spcBef>
                <a:spcPts val="0"/>
              </a:spcBef>
              <a:spcAft>
                <a:spcPts val="0"/>
              </a:spcAft>
              <a:buSzPct val="100000"/>
              <a:buNone/>
              <a:defRPr sz="2100"/>
            </a:lvl6pPr>
            <a:lvl7pPr lvl="6" algn="ctr">
              <a:lnSpc>
                <a:spcPct val="100000"/>
              </a:lnSpc>
              <a:spcBef>
                <a:spcPts val="0"/>
              </a:spcBef>
              <a:spcAft>
                <a:spcPts val="0"/>
              </a:spcAft>
              <a:buSzPct val="100000"/>
              <a:buNone/>
              <a:defRPr sz="2100"/>
            </a:lvl7pPr>
            <a:lvl8pPr lvl="7" algn="ctr">
              <a:lnSpc>
                <a:spcPct val="100000"/>
              </a:lnSpc>
              <a:spcBef>
                <a:spcPts val="0"/>
              </a:spcBef>
              <a:spcAft>
                <a:spcPts val="0"/>
              </a:spcAft>
              <a:buSzPct val="100000"/>
              <a:buNone/>
              <a:defRPr sz="2100"/>
            </a:lvl8pPr>
            <a:lvl9pPr lvl="8" algn="ctr">
              <a:lnSpc>
                <a:spcPct val="100000"/>
              </a:lnSpc>
              <a:spcBef>
                <a:spcPts val="0"/>
              </a:spcBef>
              <a:spcAft>
                <a:spcPts val="0"/>
              </a:spcAft>
              <a:buSzPct val="100000"/>
              <a:buNone/>
              <a:defRPr sz="2100"/>
            </a:lvl9pPr>
          </a:lstStyle>
          <a:p>
            <a:endParaRPr/>
          </a:p>
        </p:txBody>
      </p:sp>
      <p:sp>
        <p:nvSpPr>
          <p:cNvPr id="39" name="Shape 39"/>
          <p:cNvSpPr txBox="1">
            <a:spLocks noGrp="1"/>
          </p:cNvSpPr>
          <p:nvPr>
            <p:ph type="body" idx="2"/>
          </p:nvPr>
        </p:nvSpPr>
        <p:spPr>
          <a:xfrm>
            <a:off x="4083838" y="1505163"/>
            <a:ext cx="3172199" cy="7681200"/>
          </a:xfrm>
          <a:prstGeom prst="rect">
            <a:avLst/>
          </a:prstGeom>
        </p:spPr>
        <p:txBody>
          <a:bodyPr lIns="91425" tIns="91425" rIns="91425" bIns="91425" anchor="ctr"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40" name="Shape 40"/>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Caption">
    <p:spTree>
      <p:nvGrpSpPr>
        <p:cNvPr id="1" name="Shape 41"/>
        <p:cNvGrpSpPr/>
        <p:nvPr/>
      </p:nvGrpSpPr>
      <p:grpSpPr>
        <a:xfrm>
          <a:off x="0" y="0"/>
          <a:ext cx="0" cy="0"/>
          <a:chOff x="0" y="0"/>
          <a:chExt cx="0" cy="0"/>
        </a:xfrm>
      </p:grpSpPr>
      <p:sp>
        <p:nvSpPr>
          <p:cNvPr id="42" name="Shape 42"/>
          <p:cNvSpPr txBox="1">
            <a:spLocks noGrp="1"/>
          </p:cNvSpPr>
          <p:nvPr>
            <p:ph type="body" idx="1"/>
          </p:nvPr>
        </p:nvSpPr>
        <p:spPr>
          <a:xfrm>
            <a:off x="257704" y="8794266"/>
            <a:ext cx="4959600" cy="1257900"/>
          </a:xfrm>
          <a:prstGeom prst="rect">
            <a:avLst/>
          </a:prstGeom>
        </p:spPr>
        <p:txBody>
          <a:bodyPr lIns="91425" tIns="91425" rIns="91425" bIns="91425" anchor="ctr" anchorCtr="0"/>
          <a:lstStyle>
            <a:lvl1pPr lvl="0">
              <a:lnSpc>
                <a:spcPct val="100000"/>
              </a:lnSpc>
              <a:spcBef>
                <a:spcPts val="0"/>
              </a:spcBef>
              <a:spcAft>
                <a:spcPts val="0"/>
              </a:spcAft>
              <a:buNone/>
              <a:defRPr/>
            </a:lvl1pPr>
          </a:lstStyle>
          <a:p>
            <a:endParaRPr/>
          </a:p>
        </p:txBody>
      </p:sp>
      <p:sp>
        <p:nvSpPr>
          <p:cNvPr id="43" name="Shape 43"/>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ig number">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257704" y="2299346"/>
            <a:ext cx="7044600" cy="4081500"/>
          </a:xfrm>
          <a:prstGeom prst="rect">
            <a:avLst/>
          </a:prstGeom>
        </p:spPr>
        <p:txBody>
          <a:bodyPr lIns="91425" tIns="91425" rIns="91425" bIns="91425" anchor="b" anchorCtr="0"/>
          <a:lstStyle>
            <a:lvl1pPr lvl="0" algn="ctr">
              <a:spcBef>
                <a:spcPts val="0"/>
              </a:spcBef>
              <a:buSzPct val="100000"/>
              <a:defRPr sz="12000"/>
            </a:lvl1pPr>
            <a:lvl2pPr lvl="1" algn="ctr">
              <a:spcBef>
                <a:spcPts val="0"/>
              </a:spcBef>
              <a:buSzPct val="100000"/>
              <a:defRPr sz="12000"/>
            </a:lvl2pPr>
            <a:lvl3pPr lvl="2" algn="ctr">
              <a:spcBef>
                <a:spcPts val="0"/>
              </a:spcBef>
              <a:buSzPct val="100000"/>
              <a:defRPr sz="12000"/>
            </a:lvl3pPr>
            <a:lvl4pPr lvl="3" algn="ctr">
              <a:spcBef>
                <a:spcPts val="0"/>
              </a:spcBef>
              <a:buSzPct val="100000"/>
              <a:defRPr sz="12000"/>
            </a:lvl4pPr>
            <a:lvl5pPr lvl="4" algn="ctr">
              <a:spcBef>
                <a:spcPts val="0"/>
              </a:spcBef>
              <a:buSzPct val="100000"/>
              <a:defRPr sz="12000"/>
            </a:lvl5pPr>
            <a:lvl6pPr lvl="5" algn="ctr">
              <a:spcBef>
                <a:spcPts val="0"/>
              </a:spcBef>
              <a:buSzPct val="100000"/>
              <a:defRPr sz="12000"/>
            </a:lvl6pPr>
            <a:lvl7pPr lvl="6" algn="ctr">
              <a:spcBef>
                <a:spcPts val="0"/>
              </a:spcBef>
              <a:buSzPct val="100000"/>
              <a:defRPr sz="12000"/>
            </a:lvl7pPr>
            <a:lvl8pPr lvl="7" algn="ctr">
              <a:spcBef>
                <a:spcPts val="0"/>
              </a:spcBef>
              <a:buSzPct val="100000"/>
              <a:defRPr sz="12000"/>
            </a:lvl8pPr>
            <a:lvl9pPr lvl="8" algn="ctr">
              <a:spcBef>
                <a:spcPts val="0"/>
              </a:spcBef>
              <a:buSzPct val="100000"/>
              <a:defRPr sz="12000"/>
            </a:lvl9pPr>
          </a:lstStyle>
          <a:p>
            <a:endParaRPr/>
          </a:p>
        </p:txBody>
      </p:sp>
      <p:sp>
        <p:nvSpPr>
          <p:cNvPr id="46" name="Shape 46"/>
          <p:cNvSpPr txBox="1">
            <a:spLocks noGrp="1"/>
          </p:cNvSpPr>
          <p:nvPr>
            <p:ph type="body" idx="1"/>
          </p:nvPr>
        </p:nvSpPr>
        <p:spPr>
          <a:xfrm>
            <a:off x="257704" y="6552656"/>
            <a:ext cx="7044600" cy="2703899"/>
          </a:xfrm>
          <a:prstGeom prst="rect">
            <a:avLst/>
          </a:prstGeom>
        </p:spPr>
        <p:txBody>
          <a:bodyPr lIns="91425" tIns="91425" rIns="91425" bIns="91425" anchor="t" anchorCtr="0"/>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a:endParaRPr/>
          </a:p>
        </p:txBody>
      </p:sp>
      <p:sp>
        <p:nvSpPr>
          <p:cNvPr id="47" name="Shape 47"/>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48"/>
        <p:cNvGrpSpPr/>
        <p:nvPr/>
      </p:nvGrpSpPr>
      <p:grpSpPr>
        <a:xfrm>
          <a:off x="0" y="0"/>
          <a:ext cx="0" cy="0"/>
          <a:chOff x="0" y="0"/>
          <a:chExt cx="0" cy="0"/>
        </a:xfrm>
      </p:grpSpPr>
      <p:sp>
        <p:nvSpPr>
          <p:cNvPr id="49" name="Shape 49"/>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669AD"/>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257704" y="925091"/>
            <a:ext cx="7044600" cy="1190400"/>
          </a:xfrm>
          <a:prstGeom prst="rect">
            <a:avLst/>
          </a:prstGeom>
          <a:noFill/>
          <a:ln>
            <a:noFill/>
          </a:ln>
        </p:spPr>
        <p:txBody>
          <a:bodyPr lIns="91425" tIns="91425" rIns="91425" bIns="91425" anchor="t" anchorCtr="0"/>
          <a:lstStyle>
            <a:lvl1pPr lvl="0">
              <a:spcBef>
                <a:spcPts val="0"/>
              </a:spcBef>
              <a:buClr>
                <a:schemeClr val="dk1"/>
              </a:buClr>
              <a:buSzPct val="100000"/>
              <a:buNone/>
              <a:defRPr sz="2800">
                <a:solidFill>
                  <a:schemeClr val="dk1"/>
                </a:solidFill>
              </a:defRPr>
            </a:lvl1pPr>
            <a:lvl2pPr lvl="1">
              <a:spcBef>
                <a:spcPts val="0"/>
              </a:spcBef>
              <a:buClr>
                <a:schemeClr val="dk1"/>
              </a:buClr>
              <a:buSzPct val="100000"/>
              <a:buNone/>
              <a:defRPr sz="2800">
                <a:solidFill>
                  <a:schemeClr val="dk1"/>
                </a:solidFill>
              </a:defRPr>
            </a:lvl2pPr>
            <a:lvl3pPr lvl="2">
              <a:spcBef>
                <a:spcPts val="0"/>
              </a:spcBef>
              <a:buClr>
                <a:schemeClr val="dk1"/>
              </a:buClr>
              <a:buSzPct val="100000"/>
              <a:buNone/>
              <a:defRPr sz="2800">
                <a:solidFill>
                  <a:schemeClr val="dk1"/>
                </a:solidFill>
              </a:defRPr>
            </a:lvl3pPr>
            <a:lvl4pPr lvl="3">
              <a:spcBef>
                <a:spcPts val="0"/>
              </a:spcBef>
              <a:buClr>
                <a:schemeClr val="dk1"/>
              </a:buClr>
              <a:buSzPct val="100000"/>
              <a:buNone/>
              <a:defRPr sz="2800">
                <a:solidFill>
                  <a:schemeClr val="dk1"/>
                </a:solidFill>
              </a:defRPr>
            </a:lvl4pPr>
            <a:lvl5pPr lvl="4">
              <a:spcBef>
                <a:spcPts val="0"/>
              </a:spcBef>
              <a:buClr>
                <a:schemeClr val="dk1"/>
              </a:buClr>
              <a:buSzPct val="100000"/>
              <a:buNone/>
              <a:defRPr sz="2800">
                <a:solidFill>
                  <a:schemeClr val="dk1"/>
                </a:solidFill>
              </a:defRPr>
            </a:lvl5pPr>
            <a:lvl6pPr lvl="5">
              <a:spcBef>
                <a:spcPts val="0"/>
              </a:spcBef>
              <a:buClr>
                <a:schemeClr val="dk1"/>
              </a:buClr>
              <a:buSzPct val="100000"/>
              <a:buNone/>
              <a:defRPr sz="2800">
                <a:solidFill>
                  <a:schemeClr val="dk1"/>
                </a:solidFill>
              </a:defRPr>
            </a:lvl6pPr>
            <a:lvl7pPr lvl="6">
              <a:spcBef>
                <a:spcPts val="0"/>
              </a:spcBef>
              <a:buClr>
                <a:schemeClr val="dk1"/>
              </a:buClr>
              <a:buSzPct val="100000"/>
              <a:buNone/>
              <a:defRPr sz="2800">
                <a:solidFill>
                  <a:schemeClr val="dk1"/>
                </a:solidFill>
              </a:defRPr>
            </a:lvl7pPr>
            <a:lvl8pPr lvl="7">
              <a:spcBef>
                <a:spcPts val="0"/>
              </a:spcBef>
              <a:buClr>
                <a:schemeClr val="dk1"/>
              </a:buClr>
              <a:buSzPct val="100000"/>
              <a:buNone/>
              <a:defRPr sz="2800">
                <a:solidFill>
                  <a:schemeClr val="dk1"/>
                </a:solidFill>
              </a:defRPr>
            </a:lvl8pPr>
            <a:lvl9pPr lvl="8">
              <a:spcBef>
                <a:spcPts val="0"/>
              </a:spcBef>
              <a:buClr>
                <a:schemeClr val="dk1"/>
              </a:buClr>
              <a:buSzPct val="100000"/>
              <a:buNone/>
              <a:defRPr sz="2800">
                <a:solidFill>
                  <a:schemeClr val="dk1"/>
                </a:solidFill>
              </a:defRPr>
            </a:lvl9pPr>
          </a:lstStyle>
          <a:p>
            <a:endParaRPr/>
          </a:p>
        </p:txBody>
      </p:sp>
      <p:sp>
        <p:nvSpPr>
          <p:cNvPr id="7" name="Shape 7"/>
          <p:cNvSpPr txBox="1">
            <a:spLocks noGrp="1"/>
          </p:cNvSpPr>
          <p:nvPr>
            <p:ph type="body" idx="1"/>
          </p:nvPr>
        </p:nvSpPr>
        <p:spPr>
          <a:xfrm>
            <a:off x="257704" y="2395696"/>
            <a:ext cx="7044600" cy="7101900"/>
          </a:xfrm>
          <a:prstGeom prst="rect">
            <a:avLst/>
          </a:prstGeom>
          <a:noFill/>
          <a:ln>
            <a:noFill/>
          </a:ln>
        </p:spPr>
        <p:txBody>
          <a:bodyPr lIns="91425" tIns="91425" rIns="91425" bIns="91425" anchor="t" anchorCtr="0"/>
          <a:lstStyle>
            <a:lvl1pPr lvl="0">
              <a:lnSpc>
                <a:spcPct val="115000"/>
              </a:lnSpc>
              <a:spcBef>
                <a:spcPts val="0"/>
              </a:spcBef>
              <a:spcAft>
                <a:spcPts val="1600"/>
              </a:spcAft>
              <a:buClr>
                <a:schemeClr val="dk2"/>
              </a:buClr>
              <a:buSzPct val="100000"/>
              <a:defRPr sz="1800">
                <a:solidFill>
                  <a:schemeClr val="dk2"/>
                </a:solidFill>
              </a:defRPr>
            </a:lvl1pPr>
            <a:lvl2pPr lvl="1">
              <a:lnSpc>
                <a:spcPct val="115000"/>
              </a:lnSpc>
              <a:spcBef>
                <a:spcPts val="0"/>
              </a:spcBef>
              <a:spcAft>
                <a:spcPts val="1600"/>
              </a:spcAft>
              <a:buClr>
                <a:schemeClr val="dk2"/>
              </a:buClr>
              <a:defRPr>
                <a:solidFill>
                  <a:schemeClr val="dk2"/>
                </a:solidFill>
              </a:defRPr>
            </a:lvl2pPr>
            <a:lvl3pPr lvl="2">
              <a:lnSpc>
                <a:spcPct val="115000"/>
              </a:lnSpc>
              <a:spcBef>
                <a:spcPts val="0"/>
              </a:spcBef>
              <a:spcAft>
                <a:spcPts val="1600"/>
              </a:spcAft>
              <a:buClr>
                <a:schemeClr val="dk2"/>
              </a:buClr>
              <a:defRPr>
                <a:solidFill>
                  <a:schemeClr val="dk2"/>
                </a:solidFill>
              </a:defRPr>
            </a:lvl3pPr>
            <a:lvl4pPr lvl="3">
              <a:lnSpc>
                <a:spcPct val="115000"/>
              </a:lnSpc>
              <a:spcBef>
                <a:spcPts val="0"/>
              </a:spcBef>
              <a:spcAft>
                <a:spcPts val="1600"/>
              </a:spcAft>
              <a:buClr>
                <a:schemeClr val="dk2"/>
              </a:buClr>
              <a:defRPr>
                <a:solidFill>
                  <a:schemeClr val="dk2"/>
                </a:solidFill>
              </a:defRPr>
            </a:lvl4pPr>
            <a:lvl5pPr lvl="4">
              <a:lnSpc>
                <a:spcPct val="115000"/>
              </a:lnSpc>
              <a:spcBef>
                <a:spcPts val="0"/>
              </a:spcBef>
              <a:spcAft>
                <a:spcPts val="1600"/>
              </a:spcAft>
              <a:buClr>
                <a:schemeClr val="dk2"/>
              </a:buClr>
              <a:defRPr>
                <a:solidFill>
                  <a:schemeClr val="dk2"/>
                </a:solidFill>
              </a:defRPr>
            </a:lvl5pPr>
            <a:lvl6pPr lvl="5">
              <a:lnSpc>
                <a:spcPct val="115000"/>
              </a:lnSpc>
              <a:spcBef>
                <a:spcPts val="0"/>
              </a:spcBef>
              <a:spcAft>
                <a:spcPts val="1600"/>
              </a:spcAft>
              <a:buClr>
                <a:schemeClr val="dk2"/>
              </a:buClr>
              <a:defRPr>
                <a:solidFill>
                  <a:schemeClr val="dk2"/>
                </a:solidFill>
              </a:defRPr>
            </a:lvl6pPr>
            <a:lvl7pPr lvl="6">
              <a:lnSpc>
                <a:spcPct val="115000"/>
              </a:lnSpc>
              <a:spcBef>
                <a:spcPts val="0"/>
              </a:spcBef>
              <a:spcAft>
                <a:spcPts val="1600"/>
              </a:spcAft>
              <a:buClr>
                <a:schemeClr val="dk2"/>
              </a:buClr>
              <a:defRPr>
                <a:solidFill>
                  <a:schemeClr val="dk2"/>
                </a:solidFill>
              </a:defRPr>
            </a:lvl7pPr>
            <a:lvl8pPr lvl="7">
              <a:lnSpc>
                <a:spcPct val="115000"/>
              </a:lnSpc>
              <a:spcBef>
                <a:spcPts val="0"/>
              </a:spcBef>
              <a:spcAft>
                <a:spcPts val="1600"/>
              </a:spcAft>
              <a:buClr>
                <a:schemeClr val="dk2"/>
              </a:buClr>
              <a:defRPr>
                <a:solidFill>
                  <a:schemeClr val="dk2"/>
                </a:solidFill>
              </a:defRPr>
            </a:lvl8pPr>
            <a:lvl9pPr lvl="8">
              <a:lnSpc>
                <a:spcPct val="115000"/>
              </a:lnSpc>
              <a:spcBef>
                <a:spcPts val="0"/>
              </a:spcBef>
              <a:spcAft>
                <a:spcPts val="1600"/>
              </a:spcAft>
              <a:buClr>
                <a:schemeClr val="dk2"/>
              </a:buClr>
              <a:defRPr>
                <a:solidFill>
                  <a:schemeClr val="dk2"/>
                </a:solidFill>
              </a:defRPr>
            </a:lvl9pPr>
          </a:lstStyle>
          <a:p>
            <a:endParaRPr/>
          </a:p>
        </p:txBody>
      </p:sp>
      <p:sp>
        <p:nvSpPr>
          <p:cNvPr id="8" name="Shape 8"/>
          <p:cNvSpPr txBox="1">
            <a:spLocks noGrp="1"/>
          </p:cNvSpPr>
          <p:nvPr>
            <p:ph type="sldNum" idx="12"/>
          </p:nvPr>
        </p:nvSpPr>
        <p:spPr>
          <a:xfrm>
            <a:off x="7004787" y="9693616"/>
            <a:ext cx="453600" cy="818100"/>
          </a:xfrm>
          <a:prstGeom prst="rect">
            <a:avLst/>
          </a:prstGeom>
          <a:noFill/>
          <a:ln>
            <a:noFill/>
          </a:ln>
        </p:spPr>
        <p:txBody>
          <a:bodyPr lIns="91425" tIns="91425" rIns="91425" bIns="91425" anchor="ctr" anchorCtr="0">
            <a:noAutofit/>
          </a:bodyPr>
          <a:lstStyle/>
          <a:p>
            <a:pPr lvl="0" algn="r">
              <a:spcBef>
                <a:spcPts val="0"/>
              </a:spcBef>
              <a:buNone/>
            </a:pPr>
            <a:fld id="{00000000-1234-1234-1234-123412341234}" type="slidenum">
              <a:rPr lang="en-GB" sz="1000">
                <a:solidFill>
                  <a:schemeClr val="dk2"/>
                </a:solidFill>
              </a:rPr>
              <a:t>‹#›</a:t>
            </a:fld>
            <a:endParaRPr lang="en-GB" sz="1000">
              <a:solidFill>
                <a:schemeClr val="dk2"/>
              </a:solidFil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Shape 54"/>
          <p:cNvSpPr txBox="1">
            <a:spLocks noGrp="1"/>
          </p:cNvSpPr>
          <p:nvPr>
            <p:ph type="ctrTitle"/>
          </p:nvPr>
        </p:nvSpPr>
        <p:spPr>
          <a:xfrm>
            <a:off x="324000" y="3859550"/>
            <a:ext cx="6912000" cy="1001400"/>
          </a:xfrm>
          <a:prstGeom prst="rect">
            <a:avLst/>
          </a:prstGeom>
        </p:spPr>
        <p:txBody>
          <a:bodyPr lIns="91425" tIns="91425" rIns="91425" bIns="91425" anchor="t" anchorCtr="0">
            <a:noAutofit/>
          </a:bodyPr>
          <a:lstStyle/>
          <a:p>
            <a:pPr lvl="0" rtl="0">
              <a:lnSpc>
                <a:spcPct val="100000"/>
              </a:lnSpc>
              <a:spcBef>
                <a:spcPts val="0"/>
              </a:spcBef>
              <a:buNone/>
            </a:pPr>
            <a:r>
              <a:rPr lang="en-GB" sz="2500" dirty="0">
                <a:solidFill>
                  <a:srgbClr val="FFFFFF"/>
                </a:solidFill>
                <a:latin typeface="Open Sans"/>
                <a:ea typeface="Open Sans"/>
                <a:cs typeface="Open Sans"/>
                <a:sym typeface="Open Sans"/>
              </a:rPr>
              <a:t>PARENTS PLUS </a:t>
            </a:r>
          </a:p>
          <a:p>
            <a:pPr lvl="0" rtl="0">
              <a:lnSpc>
                <a:spcPct val="100000"/>
              </a:lnSpc>
              <a:spcBef>
                <a:spcPts val="0"/>
              </a:spcBef>
              <a:buClr>
                <a:schemeClr val="dk1"/>
              </a:buClr>
              <a:buSzPct val="27500"/>
              <a:buFont typeface="Arial"/>
              <a:buNone/>
            </a:pPr>
            <a:r>
              <a:rPr lang="en-GB" sz="4000" dirty="0">
                <a:solidFill>
                  <a:srgbClr val="FFFFFF"/>
                </a:solidFill>
                <a:latin typeface="Open Sans"/>
                <a:ea typeface="Open Sans"/>
                <a:cs typeface="Open Sans"/>
                <a:sym typeface="Open Sans"/>
              </a:rPr>
              <a:t>Parenting When Separated</a:t>
            </a:r>
          </a:p>
          <a:p>
            <a:pPr lvl="0">
              <a:lnSpc>
                <a:spcPct val="100000"/>
              </a:lnSpc>
              <a:spcBef>
                <a:spcPts val="0"/>
              </a:spcBef>
              <a:buNone/>
            </a:pPr>
            <a:endParaRPr sz="4000" dirty="0">
              <a:solidFill>
                <a:srgbClr val="FFFFFF"/>
              </a:solidFill>
              <a:latin typeface="Open Sans"/>
              <a:ea typeface="Open Sans"/>
              <a:cs typeface="Open Sans"/>
              <a:sym typeface="Open Sans"/>
            </a:endParaRPr>
          </a:p>
        </p:txBody>
      </p:sp>
      <p:pic>
        <p:nvPicPr>
          <p:cNvPr id="55" name="Shape 55" descr="PWS-photo-web.jpg"/>
          <p:cNvPicPr preferRelativeResize="0"/>
          <p:nvPr/>
        </p:nvPicPr>
        <p:blipFill rotWithShape="1">
          <a:blip r:embed="rId3">
            <a:alphaModFix/>
          </a:blip>
          <a:srcRect t="11878" b="11878"/>
          <a:stretch/>
        </p:blipFill>
        <p:spPr>
          <a:xfrm>
            <a:off x="0" y="1"/>
            <a:ext cx="7559997" cy="3117954"/>
          </a:xfrm>
          <a:prstGeom prst="rect">
            <a:avLst/>
          </a:prstGeom>
          <a:noFill/>
          <a:ln>
            <a:noFill/>
          </a:ln>
        </p:spPr>
      </p:pic>
      <p:pic>
        <p:nvPicPr>
          <p:cNvPr id="56" name="Shape 56" descr="PP MAIN LOGO-WHITE.png"/>
          <p:cNvPicPr preferRelativeResize="0"/>
          <p:nvPr/>
        </p:nvPicPr>
        <p:blipFill>
          <a:blip r:embed="rId4">
            <a:alphaModFix/>
          </a:blip>
          <a:stretch>
            <a:fillRect/>
          </a:stretch>
        </p:blipFill>
        <p:spPr>
          <a:xfrm>
            <a:off x="146925" y="8815225"/>
            <a:ext cx="3173935" cy="2244650"/>
          </a:xfrm>
          <a:prstGeom prst="rect">
            <a:avLst/>
          </a:prstGeom>
          <a:noFill/>
          <a:ln>
            <a:noFill/>
          </a:ln>
        </p:spPr>
      </p:pic>
      <p:sp>
        <p:nvSpPr>
          <p:cNvPr id="57" name="Shape 57"/>
          <p:cNvSpPr txBox="1"/>
          <p:nvPr/>
        </p:nvSpPr>
        <p:spPr>
          <a:xfrm>
            <a:off x="-1" y="3252866"/>
            <a:ext cx="7559675" cy="7600013"/>
          </a:xfrm>
          <a:prstGeom prst="rect">
            <a:avLst/>
          </a:prstGeom>
          <a:noFill/>
          <a:ln>
            <a:noFill/>
          </a:ln>
        </p:spPr>
        <p:txBody>
          <a:bodyPr lIns="91425" tIns="91425" rIns="91425" bIns="91425" anchor="t" anchorCtr="0">
            <a:noAutofit/>
          </a:bodyPr>
          <a:lstStyle/>
          <a:p>
            <a:pPr lvl="0" algn="ctr" rtl="0">
              <a:spcBef>
                <a:spcPts val="0"/>
              </a:spcBef>
              <a:buClr>
                <a:schemeClr val="dk1"/>
              </a:buClr>
              <a:buSzPct val="73333"/>
              <a:buFont typeface="Arial"/>
              <a:buNone/>
            </a:pPr>
            <a:r>
              <a:rPr lang="en-GB" sz="1500" dirty="0">
                <a:solidFill>
                  <a:schemeClr val="lt1"/>
                </a:solidFill>
                <a:latin typeface="Open Sans"/>
                <a:ea typeface="Open Sans"/>
                <a:cs typeface="Open Sans"/>
                <a:sym typeface="Open Sans"/>
              </a:rPr>
              <a:t>A practical and positive evidence-based course for parents who are preparing for, going through or have gone through a separation or divorce.</a:t>
            </a:r>
          </a:p>
          <a:p>
            <a:pPr lvl="0" algn="ctr" rtl="0">
              <a:spcBef>
                <a:spcPts val="0"/>
              </a:spcBef>
              <a:buClr>
                <a:srgbClr val="000000"/>
              </a:buClr>
              <a:buFont typeface="Arial"/>
              <a:buNone/>
            </a:pPr>
            <a:endParaRPr sz="1500" dirty="0">
              <a:solidFill>
                <a:schemeClr val="lt1"/>
              </a:solidFill>
              <a:latin typeface="Open Sans"/>
              <a:ea typeface="Open Sans"/>
              <a:cs typeface="Open Sans"/>
              <a:sym typeface="Open Sans"/>
            </a:endParaRPr>
          </a:p>
        </p:txBody>
      </p:sp>
      <p:sp>
        <p:nvSpPr>
          <p:cNvPr id="58" name="Shape 58"/>
          <p:cNvSpPr txBox="1"/>
          <p:nvPr/>
        </p:nvSpPr>
        <p:spPr>
          <a:xfrm>
            <a:off x="346950" y="5325276"/>
            <a:ext cx="6866100" cy="3954274"/>
          </a:xfrm>
          <a:prstGeom prst="rect">
            <a:avLst/>
          </a:prstGeom>
          <a:solidFill>
            <a:srgbClr val="FFFFFF"/>
          </a:solidFill>
          <a:ln>
            <a:noFill/>
          </a:ln>
        </p:spPr>
        <p:txBody>
          <a:bodyPr lIns="91425" tIns="91425" rIns="91425" bIns="91425" anchor="ctr" anchorCtr="0">
            <a:noAutofit/>
          </a:bodyPr>
          <a:lstStyle/>
          <a:p>
            <a:pPr lvl="0" algn="ctr" rtl="0">
              <a:spcBef>
                <a:spcPts val="0"/>
              </a:spcBef>
              <a:buClr>
                <a:schemeClr val="dk1"/>
              </a:buClr>
              <a:buSzPct val="61111"/>
              <a:buFont typeface="Arial"/>
              <a:buNone/>
            </a:pPr>
            <a:endParaRPr lang="en-GB" sz="1800" dirty="0">
              <a:solidFill>
                <a:schemeClr val="dk1"/>
              </a:solidFill>
            </a:endParaRPr>
          </a:p>
          <a:p>
            <a:pPr lvl="0" algn="ctr" rtl="0">
              <a:spcBef>
                <a:spcPts val="0"/>
              </a:spcBef>
              <a:buClr>
                <a:schemeClr val="dk1"/>
              </a:buClr>
              <a:buSzPct val="61111"/>
              <a:buFont typeface="Arial"/>
              <a:buNone/>
            </a:pPr>
            <a:endParaRPr lang="en-GB" sz="1800" dirty="0">
              <a:solidFill>
                <a:schemeClr val="dk1"/>
              </a:solidFill>
            </a:endParaRPr>
          </a:p>
          <a:p>
            <a:pPr lvl="0" algn="ctr" rtl="0">
              <a:spcBef>
                <a:spcPts val="0"/>
              </a:spcBef>
              <a:buClr>
                <a:schemeClr val="dk1"/>
              </a:buClr>
              <a:buSzPct val="61111"/>
              <a:buFont typeface="Arial"/>
              <a:buNone/>
            </a:pPr>
            <a:r>
              <a:rPr lang="en-GB" sz="1600" b="1" dirty="0">
                <a:solidFill>
                  <a:schemeClr val="dk1"/>
                </a:solidFill>
              </a:rPr>
              <a:t>A 6-week course starting on Thursday 29</a:t>
            </a:r>
            <a:r>
              <a:rPr lang="en-GB" sz="1600" b="1" baseline="30000" dirty="0">
                <a:solidFill>
                  <a:schemeClr val="dk1"/>
                </a:solidFill>
              </a:rPr>
              <a:t>th </a:t>
            </a:r>
            <a:r>
              <a:rPr lang="en-GB" sz="1600" b="1" dirty="0">
                <a:solidFill>
                  <a:schemeClr val="dk1"/>
                </a:solidFill>
              </a:rPr>
              <a:t> January to Thursday 12</a:t>
            </a:r>
            <a:r>
              <a:rPr lang="en-GB" sz="1600" b="1" baseline="30000" dirty="0">
                <a:solidFill>
                  <a:schemeClr val="dk1"/>
                </a:solidFill>
              </a:rPr>
              <a:t>th</a:t>
            </a:r>
            <a:r>
              <a:rPr lang="en-GB" sz="1600" b="1" dirty="0">
                <a:solidFill>
                  <a:schemeClr val="dk1"/>
                </a:solidFill>
              </a:rPr>
              <a:t> March  9.30-12 at Christchurch School , Hanham, Bristol</a:t>
            </a:r>
          </a:p>
          <a:p>
            <a:pPr lvl="0" algn="ctr" rtl="0">
              <a:spcBef>
                <a:spcPts val="0"/>
              </a:spcBef>
              <a:buClr>
                <a:schemeClr val="dk1"/>
              </a:buClr>
              <a:buSzPct val="61111"/>
              <a:buFont typeface="Arial"/>
              <a:buNone/>
            </a:pPr>
            <a:endParaRPr lang="en-GB" sz="1600" dirty="0">
              <a:solidFill>
                <a:schemeClr val="dk1"/>
              </a:solidFill>
            </a:endParaRPr>
          </a:p>
          <a:p>
            <a:pPr lvl="0" algn="ctr" rtl="0">
              <a:spcBef>
                <a:spcPts val="0"/>
              </a:spcBef>
              <a:buClr>
                <a:schemeClr val="dk1"/>
              </a:buClr>
              <a:buSzPct val="61111"/>
              <a:buFont typeface="Arial"/>
              <a:buNone/>
            </a:pPr>
            <a:endParaRPr lang="en-GB" sz="1600" b="1" dirty="0">
              <a:solidFill>
                <a:schemeClr val="dk1"/>
              </a:solidFill>
            </a:endParaRPr>
          </a:p>
          <a:p>
            <a:pPr lvl="0" algn="ctr" rtl="0">
              <a:spcBef>
                <a:spcPts val="0"/>
              </a:spcBef>
              <a:buClr>
                <a:schemeClr val="dk1"/>
              </a:buClr>
              <a:buFont typeface="Arial"/>
              <a:buNone/>
            </a:pPr>
            <a:r>
              <a:rPr lang="en-GB" sz="1600" b="1" dirty="0">
                <a:solidFill>
                  <a:schemeClr val="dk1"/>
                </a:solidFill>
              </a:rPr>
              <a:t>For more information or to reserve your place contact relationshipsmatter@southglos.gov.uk  or Tel  07900703452</a:t>
            </a:r>
          </a:p>
          <a:p>
            <a:pPr lvl="0" algn="ctr" rtl="0">
              <a:spcBef>
                <a:spcPts val="0"/>
              </a:spcBef>
              <a:buClr>
                <a:schemeClr val="dk1"/>
              </a:buClr>
              <a:buFont typeface="Arial"/>
              <a:buNone/>
            </a:pPr>
            <a:endParaRPr lang="en-GB" sz="1600" b="1" dirty="0">
              <a:solidFill>
                <a:schemeClr val="dk1"/>
              </a:solidFill>
            </a:endParaRPr>
          </a:p>
          <a:p>
            <a:pPr lvl="0" algn="ctr" rtl="0">
              <a:spcBef>
                <a:spcPts val="0"/>
              </a:spcBef>
              <a:buClr>
                <a:schemeClr val="dk1"/>
              </a:buClr>
              <a:buFont typeface="Arial"/>
              <a:buNone/>
            </a:pPr>
            <a:endParaRPr lang="en-GB" sz="1600" b="1" dirty="0">
              <a:solidFill>
                <a:schemeClr val="dk1"/>
              </a:solidFill>
            </a:endParaRPr>
          </a:p>
          <a:p>
            <a:pPr lvl="0" algn="ctr" rtl="0">
              <a:spcBef>
                <a:spcPts val="0"/>
              </a:spcBef>
              <a:buClr>
                <a:schemeClr val="dk1"/>
              </a:buClr>
              <a:buFont typeface="Arial"/>
              <a:buNone/>
            </a:pPr>
            <a:r>
              <a:rPr lang="en-GB" sz="1600" b="1" dirty="0">
                <a:solidFill>
                  <a:schemeClr val="dk1"/>
                </a:solidFill>
              </a:rPr>
              <a:t>There is no course on Thursday 19</a:t>
            </a:r>
            <a:r>
              <a:rPr lang="en-GB" sz="1600" b="1" baseline="30000" dirty="0">
                <a:solidFill>
                  <a:schemeClr val="dk1"/>
                </a:solidFill>
              </a:rPr>
              <a:t>th</a:t>
            </a:r>
            <a:r>
              <a:rPr lang="en-GB" sz="1600" b="1" dirty="0">
                <a:solidFill>
                  <a:schemeClr val="dk1"/>
                </a:solidFill>
              </a:rPr>
              <a:t> February  due to the school holiday</a:t>
            </a:r>
            <a:r>
              <a:rPr lang="en-GB" sz="1600" dirty="0">
                <a:solidFill>
                  <a:schemeClr val="dk1"/>
                </a:solidFill>
              </a:rPr>
              <a:t>.</a:t>
            </a:r>
          </a:p>
          <a:p>
            <a:pPr lvl="0" algn="ctr" rtl="0">
              <a:spcBef>
                <a:spcPts val="0"/>
              </a:spcBef>
              <a:buClr>
                <a:schemeClr val="dk1"/>
              </a:buClr>
              <a:buFont typeface="Arial"/>
              <a:buNone/>
            </a:pPr>
            <a:endParaRPr lang="en-GB" sz="1600" dirty="0">
              <a:solidFill>
                <a:schemeClr val="dk1"/>
              </a:solidFill>
            </a:endParaRPr>
          </a:p>
          <a:p>
            <a:pPr lvl="0" algn="ctr" rtl="0">
              <a:spcBef>
                <a:spcPts val="0"/>
              </a:spcBef>
              <a:buClr>
                <a:schemeClr val="dk1"/>
              </a:buClr>
              <a:buFont typeface="Arial"/>
              <a:buNone/>
            </a:pPr>
            <a:endParaRPr lang="en-GB" b="1" i="1" dirty="0">
              <a:solidFill>
                <a:schemeClr val="dk1"/>
              </a:solidFill>
            </a:endParaRPr>
          </a:p>
          <a:p>
            <a:pPr lvl="0" algn="ctr" rtl="0">
              <a:spcBef>
                <a:spcPts val="0"/>
              </a:spcBef>
              <a:buClr>
                <a:schemeClr val="dk1"/>
              </a:buClr>
              <a:buFont typeface="Arial"/>
              <a:buNone/>
            </a:pPr>
            <a:endParaRPr lang="en-GB" dirty="0">
              <a:solidFill>
                <a:schemeClr val="dk1"/>
              </a:solidFill>
            </a:endParaRPr>
          </a:p>
          <a:p>
            <a:pPr lvl="0" algn="ctr" rtl="0">
              <a:spcBef>
                <a:spcPts val="0"/>
              </a:spcBef>
              <a:buClr>
                <a:schemeClr val="dk1"/>
              </a:buClr>
              <a:buFont typeface="Arial"/>
              <a:buNone/>
            </a:pPr>
            <a:endParaRPr lang="en-GB" sz="1600" b="1" dirty="0">
              <a:solidFill>
                <a:schemeClr val="dk1"/>
              </a:solidFill>
            </a:endParaRPr>
          </a:p>
        </p:txBody>
      </p:sp>
      <p:sp>
        <p:nvSpPr>
          <p:cNvPr id="59" name="Shape 59"/>
          <p:cNvSpPr txBox="1"/>
          <p:nvPr/>
        </p:nvSpPr>
        <p:spPr>
          <a:xfrm>
            <a:off x="3284425" y="9279550"/>
            <a:ext cx="4029900" cy="1316100"/>
          </a:xfrm>
          <a:prstGeom prst="rect">
            <a:avLst/>
          </a:prstGeom>
          <a:noFill/>
          <a:ln>
            <a:noFill/>
          </a:ln>
        </p:spPr>
        <p:txBody>
          <a:bodyPr lIns="91425" tIns="91425" rIns="91425" bIns="91425" anchor="t" anchorCtr="0">
            <a:noAutofit/>
          </a:bodyPr>
          <a:lstStyle/>
          <a:p>
            <a:pPr lvl="0" rtl="0">
              <a:spcBef>
                <a:spcPts val="0"/>
              </a:spcBef>
              <a:buNone/>
            </a:pPr>
            <a:r>
              <a:rPr lang="en-GB" sz="900">
                <a:solidFill>
                  <a:srgbClr val="FFFFFF"/>
                </a:solidFill>
                <a:latin typeface="Open Sans"/>
                <a:ea typeface="Open Sans"/>
                <a:cs typeface="Open Sans"/>
                <a:sym typeface="Open Sans"/>
              </a:rPr>
              <a:t>Parents Plus is an Irish charity that develops practical, evidence-based parenting and mental health programmes. We train professionals working with children and families to deliver the programmes in communities and clinical settings. Our programmes support families to communicate effectively, build satisfying relationships and overcome emotional and behavioural problems.  </a:t>
            </a:r>
          </a:p>
          <a:p>
            <a:pPr lvl="0" rtl="0">
              <a:lnSpc>
                <a:spcPct val="100000"/>
              </a:lnSpc>
              <a:spcBef>
                <a:spcPts val="400"/>
              </a:spcBef>
              <a:buNone/>
            </a:pPr>
            <a:r>
              <a:rPr lang="en-GB" sz="1100">
                <a:solidFill>
                  <a:srgbClr val="FFFFFF"/>
                </a:solidFill>
                <a:latin typeface="Open Sans"/>
                <a:ea typeface="Open Sans"/>
                <a:cs typeface="Open Sans"/>
                <a:sym typeface="Open Sans"/>
              </a:rPr>
              <a:t>www.parentsplus.ie</a:t>
            </a:r>
          </a:p>
        </p:txBody>
      </p:sp>
    </p:spTree>
  </p:cSld>
  <p:clrMapOvr>
    <a:masterClrMapping/>
  </p:clrMapOvr>
</p:sld>
</file>

<file path=ppt/theme/theme1.xml><?xml version="1.0" encoding="utf-8"?>
<a:theme xmlns:a="http://schemas.openxmlformats.org/drawingml/2006/main" name="simple-light-2">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TotalTime>
  <Words>140</Words>
  <Application>Microsoft Office PowerPoint</Application>
  <PresentationFormat>Custom</PresentationFormat>
  <Paragraphs>16</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Open Sans</vt:lpstr>
      <vt:lpstr>simple-light-2</vt:lpstr>
      <vt:lpstr>PARENTS PLUS  Parenting When Separated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PLUS  Parenting When Separated</dc:title>
  <dc:creator>Debbie Stabbins</dc:creator>
  <cp:lastModifiedBy>Debbie Stabbins</cp:lastModifiedBy>
  <cp:revision>5</cp:revision>
  <dcterms:modified xsi:type="dcterms:W3CDTF">2025-10-24T14:52:56Z</dcterms:modified>
</cp:coreProperties>
</file>