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
  </p:notesMasterIdLst>
  <p:sldIdLst>
    <p:sldId id="256" r:id="rId2"/>
  </p:sldIdLst>
  <p:sldSz cx="7559675" cy="10691813"/>
  <p:notesSz cx="6797675" cy="9926638"/>
  <p:embeddedFontLst>
    <p:embeddedFont>
      <p:font typeface="Open Sans"/>
      <p:regular r:id="rId4"/>
      <p:bold r:id="rId5"/>
      <p:italic r:id="rId6"/>
      <p:boldItalic r:id="rId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1" d="100"/>
          <a:sy n="51" d="100"/>
        </p:scale>
        <p:origin x="2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notesMaster" Target="notesMasters/notesMaster1.xml"/><Relationship Id="rId7" Type="http://schemas.openxmlformats.org/officeDocument/2006/relationships/font" Target="fonts/font4.fntdata"/><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ableStyles" Target="tableStyles.xml"/><Relationship Id="rId5" Type="http://schemas.openxmlformats.org/officeDocument/2006/relationships/font" Target="fonts/font2.fntdata"/><Relationship Id="rId10"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082800" y="744538"/>
            <a:ext cx="2632075"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79768" y="4715153"/>
            <a:ext cx="5438140" cy="4466987"/>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687167140"/>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2084388" y="744538"/>
            <a:ext cx="2630487" cy="372268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79768" y="4715153"/>
            <a:ext cx="5438140" cy="4466987"/>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9526270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9"/>
        <p:cNvGrpSpPr/>
        <p:nvPr/>
      </p:nvGrpSpPr>
      <p:grpSpPr>
        <a:xfrm>
          <a:off x="0" y="0"/>
          <a:ext cx="0" cy="0"/>
          <a:chOff x="0" y="0"/>
          <a:chExt cx="0" cy="0"/>
        </a:xfrm>
      </p:grpSpPr>
      <p:sp>
        <p:nvSpPr>
          <p:cNvPr id="10" name="Shape 10"/>
          <p:cNvSpPr txBox="1">
            <a:spLocks noGrp="1"/>
          </p:cNvSpPr>
          <p:nvPr>
            <p:ph type="ctrTitle"/>
          </p:nvPr>
        </p:nvSpPr>
        <p:spPr>
          <a:xfrm>
            <a:off x="257711" y="1547777"/>
            <a:ext cx="7044600" cy="4266900"/>
          </a:xfrm>
          <a:prstGeom prst="rect">
            <a:avLst/>
          </a:prstGeom>
        </p:spPr>
        <p:txBody>
          <a:bodyPr lIns="91425" tIns="91425" rIns="91425" bIns="91425" anchor="b" anchorCtr="0"/>
          <a:lstStyle>
            <a:lvl1pPr lvl="0" algn="ctr">
              <a:spcBef>
                <a:spcPts val="0"/>
              </a:spcBef>
              <a:buSzPct val="100000"/>
              <a:defRPr sz="5200"/>
            </a:lvl1pPr>
            <a:lvl2pPr lvl="1" algn="ctr">
              <a:spcBef>
                <a:spcPts val="0"/>
              </a:spcBef>
              <a:buSzPct val="100000"/>
              <a:defRPr sz="5200"/>
            </a:lvl2pPr>
            <a:lvl3pPr lvl="2" algn="ctr">
              <a:spcBef>
                <a:spcPts val="0"/>
              </a:spcBef>
              <a:buSzPct val="100000"/>
              <a:defRPr sz="5200"/>
            </a:lvl3pPr>
            <a:lvl4pPr lvl="3" algn="ctr">
              <a:spcBef>
                <a:spcPts val="0"/>
              </a:spcBef>
              <a:buSzPct val="100000"/>
              <a:defRPr sz="5200"/>
            </a:lvl4pPr>
            <a:lvl5pPr lvl="4" algn="ctr">
              <a:spcBef>
                <a:spcPts val="0"/>
              </a:spcBef>
              <a:buSzPct val="100000"/>
              <a:defRPr sz="5200"/>
            </a:lvl5pPr>
            <a:lvl6pPr lvl="5" algn="ctr">
              <a:spcBef>
                <a:spcPts val="0"/>
              </a:spcBef>
              <a:buSzPct val="100000"/>
              <a:defRPr sz="5200"/>
            </a:lvl6pPr>
            <a:lvl7pPr lvl="6" algn="ctr">
              <a:spcBef>
                <a:spcPts val="0"/>
              </a:spcBef>
              <a:buSzPct val="100000"/>
              <a:defRPr sz="5200"/>
            </a:lvl7pPr>
            <a:lvl8pPr lvl="7" algn="ctr">
              <a:spcBef>
                <a:spcPts val="0"/>
              </a:spcBef>
              <a:buSzPct val="100000"/>
              <a:defRPr sz="5200"/>
            </a:lvl8pPr>
            <a:lvl9pPr lvl="8" algn="ctr">
              <a:spcBef>
                <a:spcPts val="0"/>
              </a:spcBef>
              <a:buSzPct val="100000"/>
              <a:defRPr sz="5200"/>
            </a:lvl9pPr>
          </a:lstStyle>
          <a:p>
            <a:endParaRPr/>
          </a:p>
        </p:txBody>
      </p:sp>
      <p:sp>
        <p:nvSpPr>
          <p:cNvPr id="11" name="Shape 11"/>
          <p:cNvSpPr txBox="1">
            <a:spLocks noGrp="1"/>
          </p:cNvSpPr>
          <p:nvPr>
            <p:ph type="subTitle" idx="1"/>
          </p:nvPr>
        </p:nvSpPr>
        <p:spPr>
          <a:xfrm>
            <a:off x="257704" y="5891409"/>
            <a:ext cx="7044600" cy="16476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800"/>
            </a:lvl1pPr>
            <a:lvl2pPr lvl="1" algn="ctr">
              <a:lnSpc>
                <a:spcPct val="100000"/>
              </a:lnSpc>
              <a:spcBef>
                <a:spcPts val="0"/>
              </a:spcBef>
              <a:spcAft>
                <a:spcPts val="0"/>
              </a:spcAft>
              <a:buSzPct val="100000"/>
              <a:buNone/>
              <a:defRPr sz="2800"/>
            </a:lvl2pPr>
            <a:lvl3pPr lvl="2" algn="ctr">
              <a:lnSpc>
                <a:spcPct val="100000"/>
              </a:lnSpc>
              <a:spcBef>
                <a:spcPts val="0"/>
              </a:spcBef>
              <a:spcAft>
                <a:spcPts val="0"/>
              </a:spcAft>
              <a:buSzPct val="100000"/>
              <a:buNone/>
              <a:defRPr sz="2800"/>
            </a:lvl3pPr>
            <a:lvl4pPr lvl="3" algn="ctr">
              <a:lnSpc>
                <a:spcPct val="100000"/>
              </a:lnSpc>
              <a:spcBef>
                <a:spcPts val="0"/>
              </a:spcBef>
              <a:spcAft>
                <a:spcPts val="0"/>
              </a:spcAft>
              <a:buSzPct val="100000"/>
              <a:buNone/>
              <a:defRPr sz="2800"/>
            </a:lvl4pPr>
            <a:lvl5pPr lvl="4" algn="ctr">
              <a:lnSpc>
                <a:spcPct val="100000"/>
              </a:lnSpc>
              <a:spcBef>
                <a:spcPts val="0"/>
              </a:spcBef>
              <a:spcAft>
                <a:spcPts val="0"/>
              </a:spcAft>
              <a:buSzPct val="100000"/>
              <a:buNone/>
              <a:defRPr sz="2800"/>
            </a:lvl5pPr>
            <a:lvl6pPr lvl="5" algn="ctr">
              <a:lnSpc>
                <a:spcPct val="100000"/>
              </a:lnSpc>
              <a:spcBef>
                <a:spcPts val="0"/>
              </a:spcBef>
              <a:spcAft>
                <a:spcPts val="0"/>
              </a:spcAft>
              <a:buSzPct val="100000"/>
              <a:buNone/>
              <a:defRPr sz="2800"/>
            </a:lvl6pPr>
            <a:lvl7pPr lvl="6" algn="ctr">
              <a:lnSpc>
                <a:spcPct val="100000"/>
              </a:lnSpc>
              <a:spcBef>
                <a:spcPts val="0"/>
              </a:spcBef>
              <a:spcAft>
                <a:spcPts val="0"/>
              </a:spcAft>
              <a:buSzPct val="100000"/>
              <a:buNone/>
              <a:defRPr sz="2800"/>
            </a:lvl7pPr>
            <a:lvl8pPr lvl="7" algn="ctr">
              <a:lnSpc>
                <a:spcPct val="100000"/>
              </a:lnSpc>
              <a:spcBef>
                <a:spcPts val="0"/>
              </a:spcBef>
              <a:spcAft>
                <a:spcPts val="0"/>
              </a:spcAft>
              <a:buSzPct val="100000"/>
              <a:buNone/>
              <a:defRPr sz="2800"/>
            </a:lvl8pPr>
            <a:lvl9pPr lvl="8" algn="ctr">
              <a:lnSpc>
                <a:spcPct val="100000"/>
              </a:lnSpc>
              <a:spcBef>
                <a:spcPts val="0"/>
              </a:spcBef>
              <a:spcAft>
                <a:spcPts val="0"/>
              </a:spcAft>
              <a:buSzPct val="100000"/>
              <a:buNone/>
              <a:defRPr sz="2800"/>
            </a:lvl9pPr>
          </a:lstStyle>
          <a:p>
            <a:endParaRPr/>
          </a:p>
        </p:txBody>
      </p:sp>
      <p:sp>
        <p:nvSpPr>
          <p:cNvPr id="12" name="Shape 12"/>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257704" y="4471058"/>
            <a:ext cx="7044600" cy="1749900"/>
          </a:xfrm>
          <a:prstGeom prst="rect">
            <a:avLst/>
          </a:prstGeom>
        </p:spPr>
        <p:txBody>
          <a:bodyPr lIns="91425" tIns="91425" rIns="91425" bIns="91425" anchor="ctr" anchorCtr="0"/>
          <a:lstStyle>
            <a:lvl1pPr lvl="0" algn="ctr">
              <a:spcBef>
                <a:spcPts val="0"/>
              </a:spcBef>
              <a:buSzPct val="100000"/>
              <a:defRPr sz="3600"/>
            </a:lvl1pPr>
            <a:lvl2pPr lvl="1" algn="ctr">
              <a:spcBef>
                <a:spcPts val="0"/>
              </a:spcBef>
              <a:buSzPct val="100000"/>
              <a:defRPr sz="3600"/>
            </a:lvl2pPr>
            <a:lvl3pPr lvl="2" algn="ctr">
              <a:spcBef>
                <a:spcPts val="0"/>
              </a:spcBef>
              <a:buSzPct val="100000"/>
              <a:defRPr sz="3600"/>
            </a:lvl3pPr>
            <a:lvl4pPr lvl="3" algn="ctr">
              <a:spcBef>
                <a:spcPts val="0"/>
              </a:spcBef>
              <a:buSzPct val="100000"/>
              <a:defRPr sz="3600"/>
            </a:lvl4pPr>
            <a:lvl5pPr lvl="4" algn="ctr">
              <a:spcBef>
                <a:spcPts val="0"/>
              </a:spcBef>
              <a:buSzPct val="100000"/>
              <a:defRPr sz="3600"/>
            </a:lvl5pPr>
            <a:lvl6pPr lvl="5" algn="ctr">
              <a:spcBef>
                <a:spcPts val="0"/>
              </a:spcBef>
              <a:buSzPct val="100000"/>
              <a:defRPr sz="3600"/>
            </a:lvl6pPr>
            <a:lvl7pPr lvl="6" algn="ctr">
              <a:spcBef>
                <a:spcPts val="0"/>
              </a:spcBef>
              <a:buSzPct val="100000"/>
              <a:defRPr sz="3600"/>
            </a:lvl7pPr>
            <a:lvl8pPr lvl="7" algn="ctr">
              <a:spcBef>
                <a:spcPts val="0"/>
              </a:spcBef>
              <a:buSzPct val="100000"/>
              <a:defRPr sz="3600"/>
            </a:lvl8pPr>
            <a:lvl9pPr lvl="8" algn="ctr">
              <a:spcBef>
                <a:spcPts val="0"/>
              </a:spcBef>
              <a:buSzPct val="100000"/>
              <a:defRPr sz="3600"/>
            </a:lvl9pPr>
          </a:lstStyle>
          <a:p>
            <a:endParaRPr/>
          </a:p>
        </p:txBody>
      </p:sp>
      <p:sp>
        <p:nvSpPr>
          <p:cNvPr id="15" name="Shape 15"/>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257704" y="925091"/>
            <a:ext cx="7044600" cy="1190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8" name="Shape 18"/>
          <p:cNvSpPr txBox="1">
            <a:spLocks noGrp="1"/>
          </p:cNvSpPr>
          <p:nvPr>
            <p:ph type="body" idx="1"/>
          </p:nvPr>
        </p:nvSpPr>
        <p:spPr>
          <a:xfrm>
            <a:off x="257704" y="2395696"/>
            <a:ext cx="7044600" cy="71019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9" name="Shape 19"/>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257704" y="925091"/>
            <a:ext cx="7044600" cy="1190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2" name="Shape 22"/>
          <p:cNvSpPr txBox="1">
            <a:spLocks noGrp="1"/>
          </p:cNvSpPr>
          <p:nvPr>
            <p:ph type="body" idx="1"/>
          </p:nvPr>
        </p:nvSpPr>
        <p:spPr>
          <a:xfrm>
            <a:off x="257704" y="2395696"/>
            <a:ext cx="3306900" cy="71019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3" name="Shape 23"/>
          <p:cNvSpPr txBox="1">
            <a:spLocks noGrp="1"/>
          </p:cNvSpPr>
          <p:nvPr>
            <p:ph type="body" idx="2"/>
          </p:nvPr>
        </p:nvSpPr>
        <p:spPr>
          <a:xfrm>
            <a:off x="3995291" y="2395696"/>
            <a:ext cx="3306900" cy="71019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4" name="Shape 24"/>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257704" y="925091"/>
            <a:ext cx="7044600" cy="1190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7" name="Shape 27"/>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One column text">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257704" y="1154948"/>
            <a:ext cx="2321700" cy="1570799"/>
          </a:xfrm>
          <a:prstGeom prst="rect">
            <a:avLst/>
          </a:prstGeom>
        </p:spPr>
        <p:txBody>
          <a:bodyPr lIns="91425" tIns="91425" rIns="91425" bIns="91425" anchor="b" anchorCtr="0"/>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a:endParaRPr/>
          </a:p>
        </p:txBody>
      </p:sp>
      <p:sp>
        <p:nvSpPr>
          <p:cNvPr id="30" name="Shape 30"/>
          <p:cNvSpPr txBox="1">
            <a:spLocks noGrp="1"/>
          </p:cNvSpPr>
          <p:nvPr>
            <p:ph type="body" idx="1"/>
          </p:nvPr>
        </p:nvSpPr>
        <p:spPr>
          <a:xfrm>
            <a:off x="257704" y="2888617"/>
            <a:ext cx="2321700" cy="6609000"/>
          </a:xfrm>
          <a:prstGeom prst="rect">
            <a:avLst/>
          </a:prstGeom>
        </p:spPr>
        <p:txBody>
          <a:bodyPr lIns="91425" tIns="91425" rIns="91425" bIns="91425" anchor="t" anchorCtr="0"/>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31" name="Shape 31"/>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Main point">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405324" y="935744"/>
            <a:ext cx="5264700" cy="8503800"/>
          </a:xfrm>
          <a:prstGeom prst="rect">
            <a:avLst/>
          </a:prstGeom>
        </p:spPr>
        <p:txBody>
          <a:bodyPr lIns="91425" tIns="91425" rIns="91425" bIns="91425" anchor="ctr" anchorCtr="0"/>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a:endParaRPr/>
          </a:p>
        </p:txBody>
      </p:sp>
      <p:sp>
        <p:nvSpPr>
          <p:cNvPr id="34" name="Shape 34"/>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ection title and description">
    <p:spTree>
      <p:nvGrpSpPr>
        <p:cNvPr id="1" name="Shape 35"/>
        <p:cNvGrpSpPr/>
        <p:nvPr/>
      </p:nvGrpSpPr>
      <p:grpSpPr>
        <a:xfrm>
          <a:off x="0" y="0"/>
          <a:ext cx="0" cy="0"/>
          <a:chOff x="0" y="0"/>
          <a:chExt cx="0" cy="0"/>
        </a:xfrm>
      </p:grpSpPr>
      <p:sp>
        <p:nvSpPr>
          <p:cNvPr id="36" name="Shape 36"/>
          <p:cNvSpPr/>
          <p:nvPr/>
        </p:nvSpPr>
        <p:spPr>
          <a:xfrm>
            <a:off x="3780000" y="-259"/>
            <a:ext cx="3780000" cy="10692000"/>
          </a:xfrm>
          <a:prstGeom prst="rect">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37" name="Shape 37"/>
          <p:cNvSpPr txBox="1">
            <a:spLocks noGrp="1"/>
          </p:cNvSpPr>
          <p:nvPr>
            <p:ph type="title"/>
          </p:nvPr>
        </p:nvSpPr>
        <p:spPr>
          <a:xfrm>
            <a:off x="219507" y="2563450"/>
            <a:ext cx="3344400" cy="3081299"/>
          </a:xfrm>
          <a:prstGeom prst="rect">
            <a:avLst/>
          </a:prstGeom>
        </p:spPr>
        <p:txBody>
          <a:bodyPr lIns="91425" tIns="91425" rIns="91425" bIns="91425" anchor="b" anchorCtr="0"/>
          <a:lstStyle>
            <a:lvl1pPr lvl="0" algn="ctr">
              <a:spcBef>
                <a:spcPts val="0"/>
              </a:spcBef>
              <a:buSzPct val="100000"/>
              <a:defRPr sz="4200"/>
            </a:lvl1pPr>
            <a:lvl2pPr lvl="1" algn="ctr">
              <a:spcBef>
                <a:spcPts val="0"/>
              </a:spcBef>
              <a:buSzPct val="100000"/>
              <a:defRPr sz="4200"/>
            </a:lvl2pPr>
            <a:lvl3pPr lvl="2" algn="ctr">
              <a:spcBef>
                <a:spcPts val="0"/>
              </a:spcBef>
              <a:buSzPct val="100000"/>
              <a:defRPr sz="4200"/>
            </a:lvl3pPr>
            <a:lvl4pPr lvl="3" algn="ctr">
              <a:spcBef>
                <a:spcPts val="0"/>
              </a:spcBef>
              <a:buSzPct val="100000"/>
              <a:defRPr sz="4200"/>
            </a:lvl4pPr>
            <a:lvl5pPr lvl="4" algn="ctr">
              <a:spcBef>
                <a:spcPts val="0"/>
              </a:spcBef>
              <a:buSzPct val="100000"/>
              <a:defRPr sz="4200"/>
            </a:lvl5pPr>
            <a:lvl6pPr lvl="5" algn="ctr">
              <a:spcBef>
                <a:spcPts val="0"/>
              </a:spcBef>
              <a:buSzPct val="100000"/>
              <a:defRPr sz="4200"/>
            </a:lvl6pPr>
            <a:lvl7pPr lvl="6" algn="ctr">
              <a:spcBef>
                <a:spcPts val="0"/>
              </a:spcBef>
              <a:buSzPct val="100000"/>
              <a:defRPr sz="4200"/>
            </a:lvl7pPr>
            <a:lvl8pPr lvl="7" algn="ctr">
              <a:spcBef>
                <a:spcPts val="0"/>
              </a:spcBef>
              <a:buSzPct val="100000"/>
              <a:defRPr sz="4200"/>
            </a:lvl8pPr>
            <a:lvl9pPr lvl="8" algn="ctr">
              <a:spcBef>
                <a:spcPts val="0"/>
              </a:spcBef>
              <a:buSzPct val="100000"/>
              <a:defRPr sz="4200"/>
            </a:lvl9pPr>
          </a:lstStyle>
          <a:p>
            <a:endParaRPr/>
          </a:p>
        </p:txBody>
      </p:sp>
      <p:sp>
        <p:nvSpPr>
          <p:cNvPr id="38" name="Shape 38"/>
          <p:cNvSpPr txBox="1">
            <a:spLocks noGrp="1"/>
          </p:cNvSpPr>
          <p:nvPr>
            <p:ph type="subTitle" idx="1"/>
          </p:nvPr>
        </p:nvSpPr>
        <p:spPr>
          <a:xfrm>
            <a:off x="219507" y="5826864"/>
            <a:ext cx="3344400" cy="25674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100"/>
            </a:lvl1pPr>
            <a:lvl2pPr lvl="1" algn="ctr">
              <a:lnSpc>
                <a:spcPct val="100000"/>
              </a:lnSpc>
              <a:spcBef>
                <a:spcPts val="0"/>
              </a:spcBef>
              <a:spcAft>
                <a:spcPts val="0"/>
              </a:spcAft>
              <a:buSzPct val="100000"/>
              <a:buNone/>
              <a:defRPr sz="2100"/>
            </a:lvl2pPr>
            <a:lvl3pPr lvl="2" algn="ctr">
              <a:lnSpc>
                <a:spcPct val="100000"/>
              </a:lnSpc>
              <a:spcBef>
                <a:spcPts val="0"/>
              </a:spcBef>
              <a:spcAft>
                <a:spcPts val="0"/>
              </a:spcAft>
              <a:buSzPct val="100000"/>
              <a:buNone/>
              <a:defRPr sz="2100"/>
            </a:lvl3pPr>
            <a:lvl4pPr lvl="3" algn="ctr">
              <a:lnSpc>
                <a:spcPct val="100000"/>
              </a:lnSpc>
              <a:spcBef>
                <a:spcPts val="0"/>
              </a:spcBef>
              <a:spcAft>
                <a:spcPts val="0"/>
              </a:spcAft>
              <a:buSzPct val="100000"/>
              <a:buNone/>
              <a:defRPr sz="2100"/>
            </a:lvl4pPr>
            <a:lvl5pPr lvl="4" algn="ctr">
              <a:lnSpc>
                <a:spcPct val="100000"/>
              </a:lnSpc>
              <a:spcBef>
                <a:spcPts val="0"/>
              </a:spcBef>
              <a:spcAft>
                <a:spcPts val="0"/>
              </a:spcAft>
              <a:buSzPct val="100000"/>
              <a:buNone/>
              <a:defRPr sz="2100"/>
            </a:lvl5pPr>
            <a:lvl6pPr lvl="5" algn="ctr">
              <a:lnSpc>
                <a:spcPct val="100000"/>
              </a:lnSpc>
              <a:spcBef>
                <a:spcPts val="0"/>
              </a:spcBef>
              <a:spcAft>
                <a:spcPts val="0"/>
              </a:spcAft>
              <a:buSzPct val="100000"/>
              <a:buNone/>
              <a:defRPr sz="2100"/>
            </a:lvl6pPr>
            <a:lvl7pPr lvl="6" algn="ctr">
              <a:lnSpc>
                <a:spcPct val="100000"/>
              </a:lnSpc>
              <a:spcBef>
                <a:spcPts val="0"/>
              </a:spcBef>
              <a:spcAft>
                <a:spcPts val="0"/>
              </a:spcAft>
              <a:buSzPct val="100000"/>
              <a:buNone/>
              <a:defRPr sz="2100"/>
            </a:lvl7pPr>
            <a:lvl8pPr lvl="7" algn="ctr">
              <a:lnSpc>
                <a:spcPct val="100000"/>
              </a:lnSpc>
              <a:spcBef>
                <a:spcPts val="0"/>
              </a:spcBef>
              <a:spcAft>
                <a:spcPts val="0"/>
              </a:spcAft>
              <a:buSzPct val="100000"/>
              <a:buNone/>
              <a:defRPr sz="2100"/>
            </a:lvl8pPr>
            <a:lvl9pPr lvl="8" algn="ctr">
              <a:lnSpc>
                <a:spcPct val="100000"/>
              </a:lnSpc>
              <a:spcBef>
                <a:spcPts val="0"/>
              </a:spcBef>
              <a:spcAft>
                <a:spcPts val="0"/>
              </a:spcAft>
              <a:buSzPct val="100000"/>
              <a:buNone/>
              <a:defRPr sz="2100"/>
            </a:lvl9pPr>
          </a:lstStyle>
          <a:p>
            <a:endParaRPr/>
          </a:p>
        </p:txBody>
      </p:sp>
      <p:sp>
        <p:nvSpPr>
          <p:cNvPr id="39" name="Shape 39"/>
          <p:cNvSpPr txBox="1">
            <a:spLocks noGrp="1"/>
          </p:cNvSpPr>
          <p:nvPr>
            <p:ph type="body" idx="2"/>
          </p:nvPr>
        </p:nvSpPr>
        <p:spPr>
          <a:xfrm>
            <a:off x="4083838" y="1505163"/>
            <a:ext cx="3172199" cy="7681200"/>
          </a:xfrm>
          <a:prstGeom prst="rect">
            <a:avLst/>
          </a:prstGeom>
        </p:spPr>
        <p:txBody>
          <a:bodyPr lIns="91425" tIns="91425" rIns="91425" bIns="91425" anchor="ctr"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40" name="Shape 40"/>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Caption">
    <p:spTree>
      <p:nvGrpSpPr>
        <p:cNvPr id="1" name="Shape 41"/>
        <p:cNvGrpSpPr/>
        <p:nvPr/>
      </p:nvGrpSpPr>
      <p:grpSpPr>
        <a:xfrm>
          <a:off x="0" y="0"/>
          <a:ext cx="0" cy="0"/>
          <a:chOff x="0" y="0"/>
          <a:chExt cx="0" cy="0"/>
        </a:xfrm>
      </p:grpSpPr>
      <p:sp>
        <p:nvSpPr>
          <p:cNvPr id="42" name="Shape 42"/>
          <p:cNvSpPr txBox="1">
            <a:spLocks noGrp="1"/>
          </p:cNvSpPr>
          <p:nvPr>
            <p:ph type="body" idx="1"/>
          </p:nvPr>
        </p:nvSpPr>
        <p:spPr>
          <a:xfrm>
            <a:off x="257704" y="8794266"/>
            <a:ext cx="4959600" cy="1257900"/>
          </a:xfrm>
          <a:prstGeom prst="rect">
            <a:avLst/>
          </a:prstGeom>
        </p:spPr>
        <p:txBody>
          <a:bodyPr lIns="91425" tIns="91425" rIns="91425" bIns="91425" anchor="ctr" anchorCtr="0"/>
          <a:lstStyle>
            <a:lvl1pPr lvl="0">
              <a:lnSpc>
                <a:spcPct val="100000"/>
              </a:lnSpc>
              <a:spcBef>
                <a:spcPts val="0"/>
              </a:spcBef>
              <a:spcAft>
                <a:spcPts val="0"/>
              </a:spcAft>
              <a:buNone/>
              <a:defRPr/>
            </a:lvl1pPr>
          </a:lstStyle>
          <a:p>
            <a:endParaRPr/>
          </a:p>
        </p:txBody>
      </p:sp>
      <p:sp>
        <p:nvSpPr>
          <p:cNvPr id="43" name="Shape 43"/>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ig number">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257704" y="2299346"/>
            <a:ext cx="7044600" cy="4081500"/>
          </a:xfrm>
          <a:prstGeom prst="rect">
            <a:avLst/>
          </a:prstGeom>
        </p:spPr>
        <p:txBody>
          <a:bodyPr lIns="91425" tIns="91425" rIns="91425" bIns="91425" anchor="b" anchorCtr="0"/>
          <a:lstStyle>
            <a:lvl1pPr lvl="0" algn="ctr">
              <a:spcBef>
                <a:spcPts val="0"/>
              </a:spcBef>
              <a:buSzPct val="100000"/>
              <a:defRPr sz="12000"/>
            </a:lvl1pPr>
            <a:lvl2pPr lvl="1" algn="ctr">
              <a:spcBef>
                <a:spcPts val="0"/>
              </a:spcBef>
              <a:buSzPct val="100000"/>
              <a:defRPr sz="12000"/>
            </a:lvl2pPr>
            <a:lvl3pPr lvl="2" algn="ctr">
              <a:spcBef>
                <a:spcPts val="0"/>
              </a:spcBef>
              <a:buSzPct val="100000"/>
              <a:defRPr sz="12000"/>
            </a:lvl3pPr>
            <a:lvl4pPr lvl="3" algn="ctr">
              <a:spcBef>
                <a:spcPts val="0"/>
              </a:spcBef>
              <a:buSzPct val="100000"/>
              <a:defRPr sz="12000"/>
            </a:lvl4pPr>
            <a:lvl5pPr lvl="4" algn="ctr">
              <a:spcBef>
                <a:spcPts val="0"/>
              </a:spcBef>
              <a:buSzPct val="100000"/>
              <a:defRPr sz="12000"/>
            </a:lvl5pPr>
            <a:lvl6pPr lvl="5" algn="ctr">
              <a:spcBef>
                <a:spcPts val="0"/>
              </a:spcBef>
              <a:buSzPct val="100000"/>
              <a:defRPr sz="12000"/>
            </a:lvl6pPr>
            <a:lvl7pPr lvl="6" algn="ctr">
              <a:spcBef>
                <a:spcPts val="0"/>
              </a:spcBef>
              <a:buSzPct val="100000"/>
              <a:defRPr sz="12000"/>
            </a:lvl7pPr>
            <a:lvl8pPr lvl="7" algn="ctr">
              <a:spcBef>
                <a:spcPts val="0"/>
              </a:spcBef>
              <a:buSzPct val="100000"/>
              <a:defRPr sz="12000"/>
            </a:lvl8pPr>
            <a:lvl9pPr lvl="8" algn="ctr">
              <a:spcBef>
                <a:spcPts val="0"/>
              </a:spcBef>
              <a:buSzPct val="100000"/>
              <a:defRPr sz="12000"/>
            </a:lvl9pPr>
          </a:lstStyle>
          <a:p>
            <a:endParaRPr/>
          </a:p>
        </p:txBody>
      </p:sp>
      <p:sp>
        <p:nvSpPr>
          <p:cNvPr id="46" name="Shape 46"/>
          <p:cNvSpPr txBox="1">
            <a:spLocks noGrp="1"/>
          </p:cNvSpPr>
          <p:nvPr>
            <p:ph type="body" idx="1"/>
          </p:nvPr>
        </p:nvSpPr>
        <p:spPr>
          <a:xfrm>
            <a:off x="257704" y="6552656"/>
            <a:ext cx="7044600" cy="2703899"/>
          </a:xfrm>
          <a:prstGeom prst="rect">
            <a:avLst/>
          </a:prstGeom>
        </p:spPr>
        <p:txBody>
          <a:bodyPr lIns="91425" tIns="91425" rIns="91425" bIns="91425" anchor="t" anchorCtr="0"/>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a:endParaRPr/>
          </a:p>
        </p:txBody>
      </p:sp>
      <p:sp>
        <p:nvSpPr>
          <p:cNvPr id="47" name="Shape 47"/>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48"/>
        <p:cNvGrpSpPr/>
        <p:nvPr/>
      </p:nvGrpSpPr>
      <p:grpSpPr>
        <a:xfrm>
          <a:off x="0" y="0"/>
          <a:ext cx="0" cy="0"/>
          <a:chOff x="0" y="0"/>
          <a:chExt cx="0" cy="0"/>
        </a:xfrm>
      </p:grpSpPr>
      <p:sp>
        <p:nvSpPr>
          <p:cNvPr id="49" name="Shape 49"/>
          <p:cNvSpPr txBox="1">
            <a:spLocks noGrp="1"/>
          </p:cNvSpPr>
          <p:nvPr>
            <p:ph type="sldNum" idx="12"/>
          </p:nvPr>
        </p:nvSpPr>
        <p:spPr>
          <a:xfrm>
            <a:off x="7004787" y="9693616"/>
            <a:ext cx="453600" cy="818100"/>
          </a:xfrm>
          <a:prstGeom prst="rect">
            <a:avLst/>
          </a:prstGeom>
        </p:spPr>
        <p:txBody>
          <a:bodyPr lIns="91425" tIns="91425" rIns="91425" bIns="91425" anchor="ctr" anchorCtr="0">
            <a:noAutofit/>
          </a:bodyPr>
          <a:lstStyle/>
          <a:p>
            <a:pPr lvl="0">
              <a:spcBef>
                <a:spcPts val="0"/>
              </a:spcBef>
              <a:buNone/>
            </a:pPr>
            <a:fld id="{00000000-1234-1234-1234-123412341234}" type="slidenum">
              <a:rPr lang="en-GB"/>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F7E2B"/>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257704" y="925091"/>
            <a:ext cx="7044600" cy="1190400"/>
          </a:xfrm>
          <a:prstGeom prst="rect">
            <a:avLst/>
          </a:prstGeom>
          <a:noFill/>
          <a:ln>
            <a:noFill/>
          </a:ln>
        </p:spPr>
        <p:txBody>
          <a:bodyPr lIns="91425" tIns="91425" rIns="91425" bIns="91425" anchor="t" anchorCtr="0"/>
          <a:lstStyle>
            <a:lvl1pPr lvl="0">
              <a:spcBef>
                <a:spcPts val="0"/>
              </a:spcBef>
              <a:buClr>
                <a:schemeClr val="dk1"/>
              </a:buClr>
              <a:buSzPct val="100000"/>
              <a:buNone/>
              <a:defRPr sz="2800">
                <a:solidFill>
                  <a:schemeClr val="dk1"/>
                </a:solidFill>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a:endParaRPr/>
          </a:p>
        </p:txBody>
      </p:sp>
      <p:sp>
        <p:nvSpPr>
          <p:cNvPr id="7" name="Shape 7"/>
          <p:cNvSpPr txBox="1">
            <a:spLocks noGrp="1"/>
          </p:cNvSpPr>
          <p:nvPr>
            <p:ph type="body" idx="1"/>
          </p:nvPr>
        </p:nvSpPr>
        <p:spPr>
          <a:xfrm>
            <a:off x="257704" y="2395696"/>
            <a:ext cx="7044600" cy="7101900"/>
          </a:xfrm>
          <a:prstGeom prst="rect">
            <a:avLst/>
          </a:prstGeom>
          <a:noFill/>
          <a:ln>
            <a:noFill/>
          </a:ln>
        </p:spPr>
        <p:txBody>
          <a:bodyPr lIns="91425" tIns="91425" rIns="91425" bIns="91425" anchor="t" anchorCtr="0"/>
          <a:lstStyle>
            <a:lvl1pPr lvl="0">
              <a:lnSpc>
                <a:spcPct val="115000"/>
              </a:lnSpc>
              <a:spcBef>
                <a:spcPts val="0"/>
              </a:spcBef>
              <a:spcAft>
                <a:spcPts val="1600"/>
              </a:spcAft>
              <a:buClr>
                <a:schemeClr val="dk2"/>
              </a:buClr>
              <a:buSzPct val="100000"/>
              <a:defRPr sz="1800">
                <a:solidFill>
                  <a:schemeClr val="dk2"/>
                </a:solidFill>
              </a:defRPr>
            </a:lvl1pPr>
            <a:lvl2pPr lvl="1">
              <a:lnSpc>
                <a:spcPct val="115000"/>
              </a:lnSpc>
              <a:spcBef>
                <a:spcPts val="0"/>
              </a:spcBef>
              <a:spcAft>
                <a:spcPts val="1600"/>
              </a:spcAft>
              <a:buClr>
                <a:schemeClr val="dk2"/>
              </a:buClr>
              <a:defRPr>
                <a:solidFill>
                  <a:schemeClr val="dk2"/>
                </a:solidFill>
              </a:defRPr>
            </a:lvl2pPr>
            <a:lvl3pPr lvl="2">
              <a:lnSpc>
                <a:spcPct val="115000"/>
              </a:lnSpc>
              <a:spcBef>
                <a:spcPts val="0"/>
              </a:spcBef>
              <a:spcAft>
                <a:spcPts val="1600"/>
              </a:spcAft>
              <a:buClr>
                <a:schemeClr val="dk2"/>
              </a:buClr>
              <a:defRPr>
                <a:solidFill>
                  <a:schemeClr val="dk2"/>
                </a:solidFill>
              </a:defRPr>
            </a:lvl3pPr>
            <a:lvl4pPr lvl="3">
              <a:lnSpc>
                <a:spcPct val="115000"/>
              </a:lnSpc>
              <a:spcBef>
                <a:spcPts val="0"/>
              </a:spcBef>
              <a:spcAft>
                <a:spcPts val="1600"/>
              </a:spcAft>
              <a:buClr>
                <a:schemeClr val="dk2"/>
              </a:buClr>
              <a:defRPr>
                <a:solidFill>
                  <a:schemeClr val="dk2"/>
                </a:solidFill>
              </a:defRPr>
            </a:lvl4pPr>
            <a:lvl5pPr lvl="4">
              <a:lnSpc>
                <a:spcPct val="115000"/>
              </a:lnSpc>
              <a:spcBef>
                <a:spcPts val="0"/>
              </a:spcBef>
              <a:spcAft>
                <a:spcPts val="1600"/>
              </a:spcAft>
              <a:buClr>
                <a:schemeClr val="dk2"/>
              </a:buClr>
              <a:defRPr>
                <a:solidFill>
                  <a:schemeClr val="dk2"/>
                </a:solidFill>
              </a:defRPr>
            </a:lvl5pPr>
            <a:lvl6pPr lvl="5">
              <a:lnSpc>
                <a:spcPct val="115000"/>
              </a:lnSpc>
              <a:spcBef>
                <a:spcPts val="0"/>
              </a:spcBef>
              <a:spcAft>
                <a:spcPts val="1600"/>
              </a:spcAft>
              <a:buClr>
                <a:schemeClr val="dk2"/>
              </a:buClr>
              <a:defRPr>
                <a:solidFill>
                  <a:schemeClr val="dk2"/>
                </a:solidFill>
              </a:defRPr>
            </a:lvl6pPr>
            <a:lvl7pPr lvl="6">
              <a:lnSpc>
                <a:spcPct val="115000"/>
              </a:lnSpc>
              <a:spcBef>
                <a:spcPts val="0"/>
              </a:spcBef>
              <a:spcAft>
                <a:spcPts val="1600"/>
              </a:spcAft>
              <a:buClr>
                <a:schemeClr val="dk2"/>
              </a:buClr>
              <a:defRPr>
                <a:solidFill>
                  <a:schemeClr val="dk2"/>
                </a:solidFill>
              </a:defRPr>
            </a:lvl7pPr>
            <a:lvl8pPr lvl="7">
              <a:lnSpc>
                <a:spcPct val="115000"/>
              </a:lnSpc>
              <a:spcBef>
                <a:spcPts val="0"/>
              </a:spcBef>
              <a:spcAft>
                <a:spcPts val="1600"/>
              </a:spcAft>
              <a:buClr>
                <a:schemeClr val="dk2"/>
              </a:buClr>
              <a:defRPr>
                <a:solidFill>
                  <a:schemeClr val="dk2"/>
                </a:solidFill>
              </a:defRPr>
            </a:lvl8pPr>
            <a:lvl9pPr lvl="8">
              <a:lnSpc>
                <a:spcPct val="115000"/>
              </a:lnSpc>
              <a:spcBef>
                <a:spcPts val="0"/>
              </a:spcBef>
              <a:spcAft>
                <a:spcPts val="1600"/>
              </a:spcAft>
              <a:buClr>
                <a:schemeClr val="dk2"/>
              </a:buClr>
              <a:defRPr>
                <a:solidFill>
                  <a:schemeClr val="dk2"/>
                </a:solidFill>
              </a:defRPr>
            </a:lvl9pPr>
          </a:lstStyle>
          <a:p>
            <a:endParaRPr/>
          </a:p>
        </p:txBody>
      </p:sp>
      <p:sp>
        <p:nvSpPr>
          <p:cNvPr id="8" name="Shape 8"/>
          <p:cNvSpPr txBox="1">
            <a:spLocks noGrp="1"/>
          </p:cNvSpPr>
          <p:nvPr>
            <p:ph type="sldNum" idx="12"/>
          </p:nvPr>
        </p:nvSpPr>
        <p:spPr>
          <a:xfrm>
            <a:off x="7004787" y="9693616"/>
            <a:ext cx="453600" cy="818100"/>
          </a:xfrm>
          <a:prstGeom prst="rect">
            <a:avLst/>
          </a:prstGeom>
          <a:noFill/>
          <a:ln>
            <a:noFill/>
          </a:ln>
        </p:spPr>
        <p:txBody>
          <a:bodyPr lIns="91425" tIns="91425" rIns="91425" bIns="91425" anchor="ctr" anchorCtr="0">
            <a:noAutofit/>
          </a:bodyPr>
          <a:lstStyle/>
          <a:p>
            <a:pPr lvl="0" algn="r">
              <a:spcBef>
                <a:spcPts val="0"/>
              </a:spcBef>
              <a:buNone/>
            </a:pPr>
            <a:fld id="{00000000-1234-1234-1234-123412341234}" type="slidenum">
              <a:rPr lang="en-GB" sz="1000">
                <a:solidFill>
                  <a:schemeClr val="dk2"/>
                </a:solidFill>
              </a:rPr>
              <a:t>‹#›</a:t>
            </a:fld>
            <a:endParaRPr lang="en-GB" sz="1000">
              <a:solidFill>
                <a:schemeClr val="dk2"/>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Shape 54"/>
          <p:cNvSpPr txBox="1">
            <a:spLocks noGrp="1"/>
          </p:cNvSpPr>
          <p:nvPr>
            <p:ph type="ctrTitle"/>
          </p:nvPr>
        </p:nvSpPr>
        <p:spPr>
          <a:xfrm>
            <a:off x="324000" y="3859550"/>
            <a:ext cx="6912000" cy="1001400"/>
          </a:xfrm>
          <a:prstGeom prst="rect">
            <a:avLst/>
          </a:prstGeom>
        </p:spPr>
        <p:txBody>
          <a:bodyPr lIns="91425" tIns="91425" rIns="91425" bIns="91425" anchor="t" anchorCtr="0">
            <a:noAutofit/>
          </a:bodyPr>
          <a:lstStyle/>
          <a:p>
            <a:pPr lvl="0" rtl="0">
              <a:lnSpc>
                <a:spcPct val="100000"/>
              </a:lnSpc>
              <a:spcBef>
                <a:spcPts val="0"/>
              </a:spcBef>
              <a:buNone/>
            </a:pPr>
            <a:r>
              <a:rPr lang="en-GB" sz="2500" dirty="0">
                <a:solidFill>
                  <a:srgbClr val="FFFFFF"/>
                </a:solidFill>
                <a:latin typeface="Open Sans"/>
                <a:ea typeface="Open Sans"/>
                <a:cs typeface="Open Sans"/>
                <a:sym typeface="Open Sans"/>
              </a:rPr>
              <a:t>PARENTS PLUS </a:t>
            </a:r>
          </a:p>
          <a:p>
            <a:pPr lvl="0">
              <a:lnSpc>
                <a:spcPct val="100000"/>
              </a:lnSpc>
              <a:spcBef>
                <a:spcPts val="0"/>
              </a:spcBef>
              <a:buNone/>
            </a:pPr>
            <a:r>
              <a:rPr lang="en-GB" sz="4000" dirty="0" err="1">
                <a:solidFill>
                  <a:srgbClr val="FFFFFF"/>
                </a:solidFill>
                <a:latin typeface="Open Sans"/>
                <a:ea typeface="Open Sans"/>
                <a:cs typeface="Open Sans"/>
                <a:sym typeface="Open Sans"/>
              </a:rPr>
              <a:t>Childrens</a:t>
            </a:r>
            <a:r>
              <a:rPr lang="en-GB" sz="4000" dirty="0">
                <a:solidFill>
                  <a:srgbClr val="FFFFFF"/>
                </a:solidFill>
                <a:latin typeface="Open Sans"/>
                <a:ea typeface="Open Sans"/>
                <a:cs typeface="Open Sans"/>
                <a:sym typeface="Open Sans"/>
              </a:rPr>
              <a:t> or Teens Programme</a:t>
            </a:r>
          </a:p>
        </p:txBody>
      </p:sp>
      <p:pic>
        <p:nvPicPr>
          <p:cNvPr id="55" name="Shape 55" descr="Cover-Photo-PPAP-web.jpg"/>
          <p:cNvPicPr preferRelativeResize="0"/>
          <p:nvPr/>
        </p:nvPicPr>
        <p:blipFill rotWithShape="1">
          <a:blip r:embed="rId3">
            <a:alphaModFix/>
          </a:blip>
          <a:srcRect t="4330" b="19426"/>
          <a:stretch/>
        </p:blipFill>
        <p:spPr>
          <a:xfrm>
            <a:off x="0" y="0"/>
            <a:ext cx="7559997" cy="3843526"/>
          </a:xfrm>
          <a:prstGeom prst="rect">
            <a:avLst/>
          </a:prstGeom>
          <a:noFill/>
          <a:ln>
            <a:noFill/>
          </a:ln>
        </p:spPr>
      </p:pic>
      <p:pic>
        <p:nvPicPr>
          <p:cNvPr id="56" name="Shape 56" descr="PP MAIN LOGO-WHITE.png"/>
          <p:cNvPicPr preferRelativeResize="0"/>
          <p:nvPr/>
        </p:nvPicPr>
        <p:blipFill>
          <a:blip r:embed="rId4">
            <a:alphaModFix/>
          </a:blip>
          <a:stretch>
            <a:fillRect/>
          </a:stretch>
        </p:blipFill>
        <p:spPr>
          <a:xfrm>
            <a:off x="146925" y="8815225"/>
            <a:ext cx="3173935" cy="2244650"/>
          </a:xfrm>
          <a:prstGeom prst="rect">
            <a:avLst/>
          </a:prstGeom>
          <a:noFill/>
          <a:ln>
            <a:noFill/>
          </a:ln>
        </p:spPr>
      </p:pic>
      <p:sp>
        <p:nvSpPr>
          <p:cNvPr id="57" name="Shape 57"/>
          <p:cNvSpPr txBox="1"/>
          <p:nvPr/>
        </p:nvSpPr>
        <p:spPr>
          <a:xfrm>
            <a:off x="324000" y="4877687"/>
            <a:ext cx="6912000" cy="784200"/>
          </a:xfrm>
          <a:prstGeom prst="rect">
            <a:avLst/>
          </a:prstGeom>
          <a:noFill/>
          <a:ln>
            <a:noFill/>
          </a:ln>
        </p:spPr>
        <p:txBody>
          <a:bodyPr lIns="91425" tIns="91425" rIns="91425" bIns="91425" anchor="t" anchorCtr="0">
            <a:noAutofit/>
          </a:bodyPr>
          <a:lstStyle/>
          <a:p>
            <a:pPr lvl="0" algn="ctr" rtl="0">
              <a:spcBef>
                <a:spcPts val="0"/>
              </a:spcBef>
              <a:buClr>
                <a:schemeClr val="dk1"/>
              </a:buClr>
              <a:buSzPct val="73333"/>
              <a:buFont typeface="Arial"/>
              <a:buNone/>
            </a:pPr>
            <a:r>
              <a:rPr lang="en-GB" sz="1500" dirty="0">
                <a:solidFill>
                  <a:schemeClr val="lt1"/>
                </a:solidFill>
                <a:latin typeface="Open Sans"/>
                <a:ea typeface="Open Sans"/>
                <a:cs typeface="Open Sans"/>
                <a:sym typeface="Open Sans"/>
              </a:rPr>
              <a:t>An evidence-based parenting group promoting effective communication and positive relationships in families, children and adolescents aged 5 to 16 years.</a:t>
            </a:r>
          </a:p>
          <a:p>
            <a:pPr lvl="0" algn="ctr" rtl="0">
              <a:spcBef>
                <a:spcPts val="0"/>
              </a:spcBef>
              <a:buClr>
                <a:schemeClr val="dk1"/>
              </a:buClr>
              <a:buFont typeface="Arial"/>
              <a:buNone/>
            </a:pPr>
            <a:endParaRPr sz="1500" dirty="0">
              <a:solidFill>
                <a:schemeClr val="lt1"/>
              </a:solidFill>
              <a:latin typeface="Open Sans"/>
              <a:ea typeface="Open Sans"/>
              <a:cs typeface="Open Sans"/>
              <a:sym typeface="Open Sans"/>
            </a:endParaRPr>
          </a:p>
          <a:p>
            <a:pPr lvl="0" algn="ctr">
              <a:spcBef>
                <a:spcPts val="0"/>
              </a:spcBef>
              <a:buNone/>
            </a:pPr>
            <a:endParaRPr sz="1500" dirty="0">
              <a:solidFill>
                <a:schemeClr val="lt1"/>
              </a:solidFill>
              <a:latin typeface="Open Sans"/>
              <a:ea typeface="Open Sans"/>
              <a:cs typeface="Open Sans"/>
              <a:sym typeface="Open Sans"/>
            </a:endParaRPr>
          </a:p>
        </p:txBody>
      </p:sp>
      <p:sp>
        <p:nvSpPr>
          <p:cNvPr id="58" name="Shape 58"/>
          <p:cNvSpPr txBox="1"/>
          <p:nvPr/>
        </p:nvSpPr>
        <p:spPr>
          <a:xfrm>
            <a:off x="346950" y="5661900"/>
            <a:ext cx="6866100" cy="3453300"/>
          </a:xfrm>
          <a:prstGeom prst="rect">
            <a:avLst/>
          </a:prstGeom>
          <a:solidFill>
            <a:srgbClr val="FFFFFF"/>
          </a:solidFill>
          <a:ln>
            <a:noFill/>
          </a:ln>
        </p:spPr>
        <p:txBody>
          <a:bodyPr lIns="91425" tIns="91425" rIns="91425" bIns="91425" anchor="ctr" anchorCtr="0">
            <a:noAutofit/>
          </a:bodyPr>
          <a:lstStyle/>
          <a:p>
            <a:pPr lvl="0" algn="ctr" rtl="0">
              <a:spcBef>
                <a:spcPts val="0"/>
              </a:spcBef>
              <a:buClr>
                <a:schemeClr val="dk1"/>
              </a:buClr>
              <a:buSzPct val="61111"/>
              <a:buFont typeface="Arial"/>
              <a:buNone/>
            </a:pPr>
            <a:r>
              <a:rPr lang="en-GB" sz="1800" dirty="0">
                <a:solidFill>
                  <a:schemeClr val="dk1"/>
                </a:solidFill>
              </a:rPr>
              <a:t>An 10 week parent group taking place every Tuesday</a:t>
            </a:r>
          </a:p>
          <a:p>
            <a:pPr lvl="0" algn="ctr" rtl="0">
              <a:spcBef>
                <a:spcPts val="0"/>
              </a:spcBef>
              <a:buClr>
                <a:schemeClr val="dk1"/>
              </a:buClr>
              <a:buSzPct val="61111"/>
              <a:buFont typeface="Arial"/>
              <a:buNone/>
            </a:pPr>
            <a:r>
              <a:rPr lang="en-GB" sz="1800" dirty="0">
                <a:solidFill>
                  <a:schemeClr val="dk1"/>
                </a:solidFill>
              </a:rPr>
              <a:t>From 13</a:t>
            </a:r>
            <a:r>
              <a:rPr lang="en-GB" sz="1800" baseline="30000" dirty="0">
                <a:solidFill>
                  <a:schemeClr val="dk1"/>
                </a:solidFill>
              </a:rPr>
              <a:t>th</a:t>
            </a:r>
            <a:r>
              <a:rPr lang="en-GB" sz="1800" dirty="0">
                <a:solidFill>
                  <a:schemeClr val="dk1"/>
                </a:solidFill>
              </a:rPr>
              <a:t> Jan 2026 to 24</a:t>
            </a:r>
            <a:r>
              <a:rPr lang="en-GB" sz="1800" baseline="30000" dirty="0">
                <a:solidFill>
                  <a:schemeClr val="dk1"/>
                </a:solidFill>
              </a:rPr>
              <a:t>th</a:t>
            </a:r>
            <a:r>
              <a:rPr lang="en-GB" sz="1800" dirty="0">
                <a:solidFill>
                  <a:schemeClr val="dk1"/>
                </a:solidFill>
              </a:rPr>
              <a:t>  (excluding half term break) </a:t>
            </a:r>
          </a:p>
          <a:p>
            <a:pPr lvl="0" algn="ctr" rtl="0">
              <a:spcBef>
                <a:spcPts val="0"/>
              </a:spcBef>
              <a:buClr>
                <a:schemeClr val="dk1"/>
              </a:buClr>
              <a:buSzPct val="61111"/>
              <a:buFont typeface="Arial"/>
              <a:buNone/>
            </a:pPr>
            <a:endParaRPr lang="en-GB" sz="1800" dirty="0">
              <a:solidFill>
                <a:schemeClr val="dk1"/>
              </a:solidFill>
            </a:endParaRPr>
          </a:p>
          <a:p>
            <a:pPr lvl="0" algn="ctr" rtl="0">
              <a:spcBef>
                <a:spcPts val="0"/>
              </a:spcBef>
              <a:buClr>
                <a:schemeClr val="dk1"/>
              </a:buClr>
              <a:buSzPct val="61111"/>
              <a:buFont typeface="Arial"/>
              <a:buNone/>
            </a:pPr>
            <a:r>
              <a:rPr lang="en-GB" sz="1800" dirty="0">
                <a:solidFill>
                  <a:schemeClr val="dk1"/>
                </a:solidFill>
              </a:rPr>
              <a:t>It will take place in Kingswood Hub from 10.00am – 12:30pm. </a:t>
            </a:r>
            <a:r>
              <a:rPr lang="en-GB" sz="1800">
                <a:solidFill>
                  <a:schemeClr val="dk1"/>
                </a:solidFill>
              </a:rPr>
              <a:t>The group </a:t>
            </a:r>
            <a:r>
              <a:rPr lang="en-GB" sz="1800" dirty="0">
                <a:solidFill>
                  <a:schemeClr val="dk1"/>
                </a:solidFill>
              </a:rPr>
              <a:t>will be facilitated by family support workers from the Families Plus 5-18 Team</a:t>
            </a:r>
            <a:endParaRPr lang="en-GB" sz="1600" dirty="0">
              <a:solidFill>
                <a:schemeClr val="dk1"/>
              </a:solidFill>
            </a:endParaRPr>
          </a:p>
          <a:p>
            <a:pPr lvl="0" algn="ctr" rtl="0">
              <a:spcBef>
                <a:spcPts val="0"/>
              </a:spcBef>
              <a:buClr>
                <a:schemeClr val="dk1"/>
              </a:buClr>
              <a:buSzPct val="61111"/>
              <a:buFont typeface="Arial"/>
              <a:buNone/>
            </a:pPr>
            <a:endParaRPr lang="en-GB" sz="1600" dirty="0">
              <a:solidFill>
                <a:schemeClr val="dk1"/>
              </a:solidFill>
            </a:endParaRPr>
          </a:p>
          <a:p>
            <a:pPr lvl="0" algn="ctr" rtl="0">
              <a:spcBef>
                <a:spcPts val="0"/>
              </a:spcBef>
              <a:buClr>
                <a:schemeClr val="dk1"/>
              </a:buClr>
              <a:buSzPct val="61111"/>
              <a:buFont typeface="Arial"/>
              <a:buNone/>
            </a:pPr>
            <a:r>
              <a:rPr lang="en-GB" sz="1800" dirty="0">
                <a:solidFill>
                  <a:schemeClr val="dk1"/>
                </a:solidFill>
              </a:rPr>
              <a:t>For more information, or if you would like to make a referral, please contact our Compass team through Access and Response on 01454866000</a:t>
            </a:r>
          </a:p>
          <a:p>
            <a:pPr lvl="0" algn="ctr" rtl="0">
              <a:spcBef>
                <a:spcPts val="0"/>
              </a:spcBef>
              <a:buClr>
                <a:schemeClr val="dk1"/>
              </a:buClr>
              <a:buSzPct val="61111"/>
              <a:buFont typeface="Arial"/>
              <a:buNone/>
            </a:pPr>
            <a:endParaRPr lang="en-GB" sz="1800" dirty="0">
              <a:solidFill>
                <a:schemeClr val="dk1"/>
              </a:solidFill>
              <a:latin typeface="Arial" panose="020B0604020202020204" pitchFamily="34" charset="0"/>
            </a:endParaRPr>
          </a:p>
        </p:txBody>
      </p:sp>
      <p:sp>
        <p:nvSpPr>
          <p:cNvPr id="59" name="Shape 59"/>
          <p:cNvSpPr txBox="1"/>
          <p:nvPr/>
        </p:nvSpPr>
        <p:spPr>
          <a:xfrm>
            <a:off x="3284425" y="9279550"/>
            <a:ext cx="4029900" cy="1316100"/>
          </a:xfrm>
          <a:prstGeom prst="rect">
            <a:avLst/>
          </a:prstGeom>
          <a:noFill/>
          <a:ln>
            <a:noFill/>
          </a:ln>
        </p:spPr>
        <p:txBody>
          <a:bodyPr lIns="91425" tIns="91425" rIns="91425" bIns="91425" anchor="t" anchorCtr="0">
            <a:noAutofit/>
          </a:bodyPr>
          <a:lstStyle/>
          <a:p>
            <a:pPr lvl="0" rtl="0">
              <a:spcBef>
                <a:spcPts val="0"/>
              </a:spcBef>
              <a:buNone/>
            </a:pPr>
            <a:r>
              <a:rPr lang="en-GB" sz="900" dirty="0">
                <a:solidFill>
                  <a:srgbClr val="FFFFFF"/>
                </a:solidFill>
                <a:latin typeface="Open Sans"/>
                <a:ea typeface="Open Sans"/>
                <a:cs typeface="Open Sans"/>
                <a:sym typeface="Open Sans"/>
              </a:rPr>
              <a:t>Parents Plus is an Irish charity that develops practical, evidence-based parenting and mental health programmes. We train professionals working with children and families to deliver the programmes in communities and clinical settings. Our programmes support families to communicate effectively, build satisfying relationships and overcome emotional and behavioural problems.  </a:t>
            </a:r>
          </a:p>
          <a:p>
            <a:pPr lvl="0" rtl="0">
              <a:lnSpc>
                <a:spcPct val="100000"/>
              </a:lnSpc>
              <a:spcBef>
                <a:spcPts val="400"/>
              </a:spcBef>
              <a:buNone/>
            </a:pPr>
            <a:r>
              <a:rPr lang="en-GB" sz="1100" dirty="0">
                <a:solidFill>
                  <a:srgbClr val="FFFFFF"/>
                </a:solidFill>
                <a:latin typeface="Open Sans"/>
                <a:ea typeface="Open Sans"/>
                <a:cs typeface="Open Sans"/>
                <a:sym typeface="Open Sans"/>
              </a:rPr>
              <a:t>www.parentsplus.ie</a:t>
            </a:r>
          </a:p>
        </p:txBody>
      </p:sp>
    </p:spTree>
  </p:cSld>
  <p:clrMapOvr>
    <a:masterClrMapping/>
  </p:clrMapOvr>
</p:sld>
</file>

<file path=ppt/theme/theme1.xml><?xml version="1.0" encoding="utf-8"?>
<a:theme xmlns:a="http://schemas.openxmlformats.org/drawingml/2006/main" name="simple-light-2">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TotalTime>
  <Words>159</Words>
  <Application>Microsoft Office PowerPoint</Application>
  <PresentationFormat>Custom</PresentationFormat>
  <Paragraphs>11</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Open Sans</vt:lpstr>
      <vt:lpstr>Arial</vt:lpstr>
      <vt:lpstr>simple-light-2</vt:lpstr>
      <vt:lpstr>PARENTS PLUS  Childrens or Teens Programme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PLUS  Adolescent Programme</dc:title>
  <dc:creator>Fiona Mapley-Sims</dc:creator>
  <cp:lastModifiedBy>Sam West</cp:lastModifiedBy>
  <cp:revision>14</cp:revision>
  <cp:lastPrinted>2021-09-16T08:18:43Z</cp:lastPrinted>
  <dcterms:modified xsi:type="dcterms:W3CDTF">2025-12-10T14:58:24Z</dcterms:modified>
</cp:coreProperties>
</file>